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63" r:id="rId5"/>
    <p:sldMasterId id="2147483765" r:id="rId6"/>
    <p:sldMasterId id="2147483767" r:id="rId7"/>
    <p:sldMasterId id="2147483769" r:id="rId8"/>
    <p:sldMasterId id="2147483771" r:id="rId9"/>
    <p:sldMasterId id="2147483773" r:id="rId10"/>
    <p:sldMasterId id="2147483673" r:id="rId11"/>
    <p:sldMasterId id="2147483701" r:id="rId12"/>
    <p:sldMasterId id="2147483693" r:id="rId13"/>
    <p:sldMasterId id="2147483699" r:id="rId14"/>
    <p:sldMasterId id="2147483697" r:id="rId15"/>
    <p:sldMasterId id="2147483695" r:id="rId16"/>
    <p:sldMasterId id="2147483703" r:id="rId17"/>
    <p:sldMasterId id="2147483705" r:id="rId18"/>
    <p:sldMasterId id="2147483707" r:id="rId19"/>
    <p:sldMasterId id="2147483709" r:id="rId20"/>
    <p:sldMasterId id="2147483713" r:id="rId21"/>
    <p:sldMasterId id="2147483711" r:id="rId22"/>
    <p:sldMasterId id="2147483789" r:id="rId23"/>
    <p:sldMasterId id="2147483820" r:id="rId24"/>
    <p:sldMasterId id="2147483822" r:id="rId25"/>
    <p:sldMasterId id="2147483824" r:id="rId26"/>
    <p:sldMasterId id="2147483826" r:id="rId27"/>
    <p:sldMasterId id="2147483828" r:id="rId28"/>
    <p:sldMasterId id="2147483830" r:id="rId29"/>
    <p:sldMasterId id="2147483880" r:id="rId30"/>
  </p:sldMasterIdLst>
  <p:notesMasterIdLst>
    <p:notesMasterId r:id="rId43"/>
  </p:notesMasterIdLst>
  <p:handoutMasterIdLst>
    <p:handoutMasterId r:id="rId44"/>
  </p:handoutMasterIdLst>
  <p:sldIdLst>
    <p:sldId id="260" r:id="rId31"/>
    <p:sldId id="263" r:id="rId32"/>
    <p:sldId id="274" r:id="rId33"/>
    <p:sldId id="322" r:id="rId34"/>
    <p:sldId id="325" r:id="rId35"/>
    <p:sldId id="277" r:id="rId36"/>
    <p:sldId id="317" r:id="rId37"/>
    <p:sldId id="273" r:id="rId38"/>
    <p:sldId id="324" r:id="rId39"/>
    <p:sldId id="323" r:id="rId40"/>
    <p:sldId id="261" r:id="rId41"/>
    <p:sldId id="315" r:id="rId42"/>
  </p:sldIdLst>
  <p:sldSz cx="10693400" cy="7561263"/>
  <p:notesSz cx="6797675" cy="9928225"/>
  <p:defaultTextStyle>
    <a:defPPr>
      <a:defRPr lang="en-US"/>
    </a:defPPr>
    <a:lvl1pPr algn="l" defTabSz="1042988" rtl="0" fontAlgn="base">
      <a:spcBef>
        <a:spcPct val="0"/>
      </a:spcBef>
      <a:spcAft>
        <a:spcPct val="0"/>
      </a:spcAft>
      <a:defRPr sz="2100" kern="1200">
        <a:solidFill>
          <a:schemeClr val="tx1"/>
        </a:solidFill>
        <a:latin typeface="Arial" pitchFamily="34" charset="0"/>
        <a:ea typeface="Geneva" pitchFamily="23" charset="-128"/>
        <a:cs typeface="+mn-cs"/>
      </a:defRPr>
    </a:lvl1pPr>
    <a:lvl2pPr marL="520700" indent="-63500" algn="l" defTabSz="1042988" rtl="0" fontAlgn="base">
      <a:spcBef>
        <a:spcPct val="0"/>
      </a:spcBef>
      <a:spcAft>
        <a:spcPct val="0"/>
      </a:spcAft>
      <a:defRPr sz="2100" kern="1200">
        <a:solidFill>
          <a:schemeClr val="tx1"/>
        </a:solidFill>
        <a:latin typeface="Arial" pitchFamily="34" charset="0"/>
        <a:ea typeface="Geneva" pitchFamily="23" charset="-128"/>
        <a:cs typeface="+mn-cs"/>
      </a:defRPr>
    </a:lvl2pPr>
    <a:lvl3pPr marL="1042988" indent="-128588" algn="l" defTabSz="1042988" rtl="0" fontAlgn="base">
      <a:spcBef>
        <a:spcPct val="0"/>
      </a:spcBef>
      <a:spcAft>
        <a:spcPct val="0"/>
      </a:spcAft>
      <a:defRPr sz="2100" kern="1200">
        <a:solidFill>
          <a:schemeClr val="tx1"/>
        </a:solidFill>
        <a:latin typeface="Arial" pitchFamily="34" charset="0"/>
        <a:ea typeface="Geneva" pitchFamily="23" charset="-128"/>
        <a:cs typeface="+mn-cs"/>
      </a:defRPr>
    </a:lvl3pPr>
    <a:lvl4pPr marL="1563688" indent="-192088" algn="l" defTabSz="1042988" rtl="0" fontAlgn="base">
      <a:spcBef>
        <a:spcPct val="0"/>
      </a:spcBef>
      <a:spcAft>
        <a:spcPct val="0"/>
      </a:spcAft>
      <a:defRPr sz="2100" kern="1200">
        <a:solidFill>
          <a:schemeClr val="tx1"/>
        </a:solidFill>
        <a:latin typeface="Arial" pitchFamily="34" charset="0"/>
        <a:ea typeface="Geneva" pitchFamily="23" charset="-128"/>
        <a:cs typeface="+mn-cs"/>
      </a:defRPr>
    </a:lvl4pPr>
    <a:lvl5pPr marL="2085975" indent="-257175" algn="l" defTabSz="1042988" rtl="0" fontAlgn="base">
      <a:spcBef>
        <a:spcPct val="0"/>
      </a:spcBef>
      <a:spcAft>
        <a:spcPct val="0"/>
      </a:spcAft>
      <a:defRPr sz="2100" kern="1200">
        <a:solidFill>
          <a:schemeClr val="tx1"/>
        </a:solidFill>
        <a:latin typeface="Arial" pitchFamily="34" charset="0"/>
        <a:ea typeface="Geneva" pitchFamily="23" charset="-128"/>
        <a:cs typeface="+mn-cs"/>
      </a:defRPr>
    </a:lvl5pPr>
    <a:lvl6pPr marL="2286000" algn="l" defTabSz="914400" rtl="0" eaLnBrk="1" latinLnBrk="0" hangingPunct="1">
      <a:defRPr sz="2100" kern="1200">
        <a:solidFill>
          <a:schemeClr val="tx1"/>
        </a:solidFill>
        <a:latin typeface="Arial" pitchFamily="34" charset="0"/>
        <a:ea typeface="Geneva" pitchFamily="23" charset="-128"/>
        <a:cs typeface="+mn-cs"/>
      </a:defRPr>
    </a:lvl6pPr>
    <a:lvl7pPr marL="2743200" algn="l" defTabSz="914400" rtl="0" eaLnBrk="1" latinLnBrk="0" hangingPunct="1">
      <a:defRPr sz="2100" kern="1200">
        <a:solidFill>
          <a:schemeClr val="tx1"/>
        </a:solidFill>
        <a:latin typeface="Arial" pitchFamily="34" charset="0"/>
        <a:ea typeface="Geneva" pitchFamily="23" charset="-128"/>
        <a:cs typeface="+mn-cs"/>
      </a:defRPr>
    </a:lvl7pPr>
    <a:lvl8pPr marL="3200400" algn="l" defTabSz="914400" rtl="0" eaLnBrk="1" latinLnBrk="0" hangingPunct="1">
      <a:defRPr sz="2100" kern="1200">
        <a:solidFill>
          <a:schemeClr val="tx1"/>
        </a:solidFill>
        <a:latin typeface="Arial" pitchFamily="34" charset="0"/>
        <a:ea typeface="Geneva" pitchFamily="23" charset="-128"/>
        <a:cs typeface="+mn-cs"/>
      </a:defRPr>
    </a:lvl8pPr>
    <a:lvl9pPr marL="3657600" algn="l" defTabSz="914400" rtl="0" eaLnBrk="1" latinLnBrk="0" hangingPunct="1">
      <a:defRPr sz="2100" kern="1200">
        <a:solidFill>
          <a:schemeClr val="tx1"/>
        </a:solidFill>
        <a:latin typeface="Arial" pitchFamily="34" charset="0"/>
        <a:ea typeface="Geneva" pitchFamily="2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24A"/>
    <a:srgbClr val="006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0" autoAdjust="0"/>
    <p:restoredTop sz="75476" autoAdjust="0"/>
  </p:normalViewPr>
  <p:slideViewPr>
    <p:cSldViewPr snapToGrid="0">
      <p:cViewPr>
        <p:scale>
          <a:sx n="106" d="100"/>
          <a:sy n="106" d="100"/>
        </p:scale>
        <p:origin x="-72" y="2076"/>
      </p:cViewPr>
      <p:guideLst>
        <p:guide orient="horz" pos="2382"/>
        <p:guide pos="3369"/>
      </p:guideLst>
    </p:cSldViewPr>
  </p:slideViewPr>
  <p:notesTextViewPr>
    <p:cViewPr>
      <p:scale>
        <a:sx n="1" d="1"/>
        <a:sy n="1" d="1"/>
      </p:scale>
      <p:origin x="0" y="0"/>
    </p:cViewPr>
  </p:notesTextViewPr>
  <p:notesViewPr>
    <p:cSldViewPr snapToGrid="0">
      <p:cViewPr>
        <p:scale>
          <a:sx n="90" d="100"/>
          <a:sy n="90" d="100"/>
        </p:scale>
        <p:origin x="-2136" y="10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6.0995659351689983E-2"/>
          <c:y val="2.8084842424916587E-2"/>
          <c:w val="0.92198625104033249"/>
          <c:h val="0.79754805826727793"/>
        </c:manualLayout>
      </c:layout>
      <c:barChart>
        <c:barDir val="col"/>
        <c:grouping val="clustered"/>
        <c:varyColors val="0"/>
        <c:ser>
          <c:idx val="0"/>
          <c:order val="0"/>
          <c:tx>
            <c:strRef>
              <c:f>Sheet1!$B$1</c:f>
              <c:strCache>
                <c:ptCount val="1"/>
                <c:pt idx="0">
                  <c:v>Series 1</c:v>
                </c:pt>
              </c:strCache>
            </c:strRef>
          </c:tx>
          <c:invertIfNegative val="0"/>
          <c:cat>
            <c:strRef>
              <c:f>Sheet1!$A$2:$A$10</c:f>
              <c:strCache>
                <c:ptCount val="9"/>
                <c:pt idx="0">
                  <c:v>Higher Education</c:v>
                </c:pt>
                <c:pt idx="1">
                  <c:v>Further Education</c:v>
                </c:pt>
                <c:pt idx="2">
                  <c:v>Training</c:v>
                </c:pt>
                <c:pt idx="3">
                  <c:v>Employment</c:v>
                </c:pt>
                <c:pt idx="4">
                  <c:v>Voluntary Work</c:v>
                </c:pt>
                <c:pt idx="5">
                  <c:v>Activity Agreement</c:v>
                </c:pt>
                <c:pt idx="6">
                  <c:v>Unemployed Seeking</c:v>
                </c:pt>
                <c:pt idx="7">
                  <c:v>Unemployed not seeking</c:v>
                </c:pt>
                <c:pt idx="8">
                  <c:v>Unknown</c:v>
                </c:pt>
              </c:strCache>
            </c:strRef>
          </c:cat>
          <c:val>
            <c:numRef>
              <c:f>Sheet1!$B$2:$B$10</c:f>
              <c:numCache>
                <c:formatCode>General</c:formatCode>
                <c:ptCount val="9"/>
                <c:pt idx="0">
                  <c:v>38.6</c:v>
                </c:pt>
                <c:pt idx="1">
                  <c:v>26.3</c:v>
                </c:pt>
                <c:pt idx="2">
                  <c:v>4.0999999999999996</c:v>
                </c:pt>
                <c:pt idx="3">
                  <c:v>21.7</c:v>
                </c:pt>
                <c:pt idx="4">
                  <c:v>0.4</c:v>
                </c:pt>
                <c:pt idx="5">
                  <c:v>1.1000000000000001</c:v>
                </c:pt>
                <c:pt idx="6">
                  <c:v>6.3</c:v>
                </c:pt>
                <c:pt idx="7">
                  <c:v>1.1000000000000001</c:v>
                </c:pt>
                <c:pt idx="8">
                  <c:v>0.30000000000000032</c:v>
                </c:pt>
              </c:numCache>
            </c:numRef>
          </c:val>
        </c:ser>
        <c:dLbls>
          <c:showLegendKey val="0"/>
          <c:showVal val="0"/>
          <c:showCatName val="0"/>
          <c:showSerName val="0"/>
          <c:showPercent val="0"/>
          <c:showBubbleSize val="0"/>
        </c:dLbls>
        <c:gapWidth val="159"/>
        <c:axId val="38659968"/>
        <c:axId val="38661504"/>
      </c:barChart>
      <c:catAx>
        <c:axId val="38659968"/>
        <c:scaling>
          <c:orientation val="minMax"/>
        </c:scaling>
        <c:delete val="0"/>
        <c:axPos val="b"/>
        <c:majorTickMark val="none"/>
        <c:minorTickMark val="none"/>
        <c:tickLblPos val="nextTo"/>
        <c:txPr>
          <a:bodyPr/>
          <a:lstStyle/>
          <a:p>
            <a:pPr>
              <a:defRPr>
                <a:latin typeface="Arial" pitchFamily="34" charset="0"/>
                <a:cs typeface="Arial" pitchFamily="34" charset="0"/>
              </a:defRPr>
            </a:pPr>
            <a:endParaRPr lang="en-US"/>
          </a:p>
        </c:txPr>
        <c:crossAx val="38661504"/>
        <c:crosses val="autoZero"/>
        <c:auto val="1"/>
        <c:lblAlgn val="ctr"/>
        <c:lblOffset val="100"/>
        <c:noMultiLvlLbl val="0"/>
      </c:catAx>
      <c:valAx>
        <c:axId val="38661504"/>
        <c:scaling>
          <c:orientation val="minMax"/>
          <c:max val="40"/>
          <c:min val="0"/>
        </c:scaling>
        <c:delete val="0"/>
        <c:axPos val="l"/>
        <c:numFmt formatCode="General" sourceLinked="1"/>
        <c:majorTickMark val="out"/>
        <c:minorTickMark val="none"/>
        <c:tickLblPos val="nextTo"/>
        <c:crossAx val="38659968"/>
        <c:crosses val="autoZero"/>
        <c:crossBetween val="between"/>
        <c:majorUnit val="10"/>
        <c:min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0.17431</cdr:x>
      <cdr:y>0</cdr:y>
    </cdr:from>
    <cdr:to>
      <cdr:x>0.27523</cdr:x>
      <cdr:y>0.09467</cdr:y>
    </cdr:to>
    <cdr:sp macro="" textlink="">
      <cdr:nvSpPr>
        <cdr:cNvPr id="2" name="TextBox 1"/>
        <cdr:cNvSpPr txBox="1"/>
      </cdr:nvSpPr>
      <cdr:spPr>
        <a:xfrm xmlns:a="http://schemas.openxmlformats.org/drawingml/2006/main">
          <a:off x="1368152" y="0"/>
          <a:ext cx="792088" cy="432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smtClean="0">
              <a:solidFill>
                <a:schemeClr val="tx1"/>
              </a:solidFill>
            </a:rPr>
            <a:t>58%</a:t>
          </a:r>
          <a:endParaRPr lang="en-GB" sz="1600" dirty="0">
            <a:solidFill>
              <a:schemeClr val="tx1"/>
            </a:solidFill>
          </a:endParaRPr>
        </a:p>
      </cdr:txBody>
    </cdr:sp>
  </cdr:relSizeAnchor>
  <cdr:relSizeAnchor xmlns:cdr="http://schemas.openxmlformats.org/drawingml/2006/chartDrawing">
    <cdr:from>
      <cdr:x>0.3211</cdr:x>
      <cdr:y>0.34711</cdr:y>
    </cdr:from>
    <cdr:to>
      <cdr:x>0.37467</cdr:x>
      <cdr:y>0.426</cdr:y>
    </cdr:to>
    <cdr:sp macro="" textlink="">
      <cdr:nvSpPr>
        <cdr:cNvPr id="3" name="TextBox 2"/>
        <cdr:cNvSpPr txBox="1"/>
      </cdr:nvSpPr>
      <cdr:spPr>
        <a:xfrm xmlns:a="http://schemas.openxmlformats.org/drawingml/2006/main">
          <a:off x="2520280" y="1584176"/>
          <a:ext cx="420465" cy="3600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dirty="0" smtClean="0">
              <a:solidFill>
                <a:schemeClr val="tx1"/>
              </a:solidFill>
            </a:rPr>
            <a:t>5%</a:t>
          </a:r>
          <a:endParaRPr lang="en-GB" sz="1600" dirty="0">
            <a:solidFill>
              <a:schemeClr val="tx1"/>
            </a:solidFill>
          </a:endParaRPr>
        </a:p>
      </cdr:txBody>
    </cdr:sp>
  </cdr:relSizeAnchor>
  <cdr:relSizeAnchor xmlns:cdr="http://schemas.openxmlformats.org/drawingml/2006/chartDrawing">
    <cdr:from>
      <cdr:x>0.51376</cdr:x>
      <cdr:y>0.39444</cdr:y>
    </cdr:from>
    <cdr:to>
      <cdr:x>0.57626</cdr:x>
      <cdr:y>0.47333</cdr:y>
    </cdr:to>
    <cdr:sp macro="" textlink="">
      <cdr:nvSpPr>
        <cdr:cNvPr id="4" name="TextBox 3"/>
        <cdr:cNvSpPr txBox="1"/>
      </cdr:nvSpPr>
      <cdr:spPr>
        <a:xfrm xmlns:a="http://schemas.openxmlformats.org/drawingml/2006/main">
          <a:off x="4032448" y="1800200"/>
          <a:ext cx="490554" cy="3600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dirty="0" smtClean="0">
              <a:solidFill>
                <a:schemeClr val="tx1"/>
              </a:solidFill>
            </a:rPr>
            <a:t>1%</a:t>
          </a:r>
          <a:endParaRPr lang="en-GB" sz="1600" dirty="0">
            <a:solidFill>
              <a:schemeClr val="tx1"/>
            </a:solidFill>
          </a:endParaRPr>
        </a:p>
      </cdr:txBody>
    </cdr:sp>
  </cdr:relSizeAnchor>
  <cdr:relSizeAnchor xmlns:cdr="http://schemas.openxmlformats.org/drawingml/2006/chartDrawing">
    <cdr:from>
      <cdr:x>0.70642</cdr:x>
      <cdr:y>0.31556</cdr:y>
    </cdr:from>
    <cdr:to>
      <cdr:x>0.80734</cdr:x>
      <cdr:y>0.41022</cdr:y>
    </cdr:to>
    <cdr:sp macro="" textlink="">
      <cdr:nvSpPr>
        <cdr:cNvPr id="8" name="TextBox 7"/>
        <cdr:cNvSpPr txBox="1"/>
      </cdr:nvSpPr>
      <cdr:spPr>
        <a:xfrm xmlns:a="http://schemas.openxmlformats.org/drawingml/2006/main">
          <a:off x="5544616" y="1440160"/>
          <a:ext cx="79208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smtClean="0">
              <a:solidFill>
                <a:schemeClr val="tx1"/>
              </a:solidFill>
            </a:rPr>
            <a:t>4%</a:t>
          </a:r>
          <a:endParaRPr lang="en-GB" sz="1600" dirty="0">
            <a:solidFill>
              <a:schemeClr val="tx1"/>
            </a:solidFill>
          </a:endParaRPr>
        </a:p>
      </cdr:txBody>
    </cdr:sp>
  </cdr:relSizeAnchor>
  <cdr:relSizeAnchor xmlns:cdr="http://schemas.openxmlformats.org/drawingml/2006/chartDrawing">
    <cdr:from>
      <cdr:x>0.79817</cdr:x>
      <cdr:y>0.37867</cdr:y>
    </cdr:from>
    <cdr:to>
      <cdr:x>0.88073</cdr:x>
      <cdr:y>0.44178</cdr:y>
    </cdr:to>
    <cdr:sp macro="" textlink="">
      <cdr:nvSpPr>
        <cdr:cNvPr id="9" name="TextBox 8"/>
        <cdr:cNvSpPr txBox="1"/>
      </cdr:nvSpPr>
      <cdr:spPr>
        <a:xfrm xmlns:a="http://schemas.openxmlformats.org/drawingml/2006/main">
          <a:off x="6264696" y="1728192"/>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solidFill>
                <a:schemeClr val="tx1"/>
              </a:solidFill>
            </a:rPr>
            <a:t>2</a:t>
          </a:r>
          <a:r>
            <a:rPr lang="en-GB" sz="1600" dirty="0" smtClean="0">
              <a:solidFill>
                <a:schemeClr val="tx1"/>
              </a:solidFill>
            </a:rPr>
            <a:t> %</a:t>
          </a:r>
          <a:endParaRPr lang="en-GB" sz="1600" dirty="0">
            <a:solidFill>
              <a:schemeClr val="tx1"/>
            </a:solidFill>
          </a:endParaRPr>
        </a:p>
      </cdr:txBody>
    </cdr:sp>
  </cdr:relSizeAnchor>
  <cdr:relSizeAnchor xmlns:cdr="http://schemas.openxmlformats.org/drawingml/2006/chartDrawing">
    <cdr:from>
      <cdr:x>0.88991</cdr:x>
      <cdr:y>0.37867</cdr:y>
    </cdr:from>
    <cdr:to>
      <cdr:x>0.98165</cdr:x>
      <cdr:y>0.45756</cdr:y>
    </cdr:to>
    <cdr:sp macro="" textlink="">
      <cdr:nvSpPr>
        <cdr:cNvPr id="10" name="TextBox 9"/>
        <cdr:cNvSpPr txBox="1"/>
      </cdr:nvSpPr>
      <cdr:spPr>
        <a:xfrm xmlns:a="http://schemas.openxmlformats.org/drawingml/2006/main">
          <a:off x="6984776" y="1728192"/>
          <a:ext cx="72008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smtClean="0">
              <a:solidFill>
                <a:schemeClr val="tx1"/>
              </a:solidFill>
            </a:rPr>
            <a:t>0.5%</a:t>
          </a:r>
          <a:endParaRPr lang="en-GB" sz="16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1208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6EBAA1ED-0BBE-4EED-AAF9-C66005EEE360}" type="datetimeFigureOut">
              <a:rPr lang="en-GB"/>
              <a:pPr>
                <a:defRPr/>
              </a:pPr>
              <a:t>15/09/2016</a:t>
            </a:fld>
            <a:endParaRPr lang="en-GB"/>
          </a:p>
        </p:txBody>
      </p:sp>
      <p:sp>
        <p:nvSpPr>
          <p:cNvPr id="1208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12083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C6EF1EC-378F-402F-8627-4912B83CA6E8}" type="slidenum">
              <a:rPr lang="en-GB"/>
              <a:pPr>
                <a:defRPr/>
              </a:pPr>
              <a:t>‹#›</a:t>
            </a:fld>
            <a:endParaRPr lang="en-GB"/>
          </a:p>
        </p:txBody>
      </p:sp>
    </p:spTree>
    <p:extLst>
      <p:ext uri="{BB962C8B-B14F-4D97-AF65-F5344CB8AC3E}">
        <p14:creationId xmlns:p14="http://schemas.microsoft.com/office/powerpoint/2010/main" val="153327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43056"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3EC801B-1671-46D1-985C-132E209005F9}" type="datetimeFigureOut">
              <a:rPr lang="en-GB"/>
              <a:pPr>
                <a:defRPr/>
              </a:pPr>
              <a:t>15/09/2016</a:t>
            </a:fld>
            <a:endParaRPr lang="en-GB"/>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1043056"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5E9F1613-272A-427B-82B8-28BBCF5FD8D8}" type="slidenum">
              <a:rPr lang="en-GB"/>
              <a:pPr>
                <a:defRPr/>
              </a:pPr>
              <a:t>‹#›</a:t>
            </a:fld>
            <a:endParaRPr lang="en-GB"/>
          </a:p>
        </p:txBody>
      </p:sp>
    </p:spTree>
    <p:extLst>
      <p:ext uri="{BB962C8B-B14F-4D97-AF65-F5344CB8AC3E}">
        <p14:creationId xmlns:p14="http://schemas.microsoft.com/office/powerpoint/2010/main" val="2846268113"/>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Geneva" pitchFamily="23" charset="-128"/>
        <a:cs typeface="+mn-cs"/>
      </a:defRPr>
    </a:lvl1pPr>
    <a:lvl2pPr marL="520700" algn="l" defTabSz="1042988" rtl="0" eaLnBrk="0" fontAlgn="base" hangingPunct="0">
      <a:spcBef>
        <a:spcPct val="30000"/>
      </a:spcBef>
      <a:spcAft>
        <a:spcPct val="0"/>
      </a:spcAft>
      <a:defRPr sz="1400" kern="1200">
        <a:solidFill>
          <a:schemeClr val="tx1"/>
        </a:solidFill>
        <a:latin typeface="+mn-lt"/>
        <a:ea typeface="Geneva" pitchFamily="23" charset="-128"/>
        <a:cs typeface="+mn-cs"/>
      </a:defRPr>
    </a:lvl2pPr>
    <a:lvl3pPr marL="1042988" algn="l" defTabSz="1042988" rtl="0" eaLnBrk="0" fontAlgn="base" hangingPunct="0">
      <a:spcBef>
        <a:spcPct val="30000"/>
      </a:spcBef>
      <a:spcAft>
        <a:spcPct val="0"/>
      </a:spcAft>
      <a:defRPr sz="1400" kern="1200">
        <a:solidFill>
          <a:schemeClr val="tx1"/>
        </a:solidFill>
        <a:latin typeface="+mn-lt"/>
        <a:ea typeface="Geneva" pitchFamily="23" charset="-128"/>
        <a:cs typeface="+mn-cs"/>
      </a:defRPr>
    </a:lvl3pPr>
    <a:lvl4pPr marL="1563688" algn="l" defTabSz="1042988" rtl="0" eaLnBrk="0" fontAlgn="base" hangingPunct="0">
      <a:spcBef>
        <a:spcPct val="30000"/>
      </a:spcBef>
      <a:spcAft>
        <a:spcPct val="0"/>
      </a:spcAft>
      <a:defRPr sz="1400" kern="1200">
        <a:solidFill>
          <a:schemeClr val="tx1"/>
        </a:solidFill>
        <a:latin typeface="+mn-lt"/>
        <a:ea typeface="Geneva" pitchFamily="23" charset="-128"/>
        <a:cs typeface="+mn-cs"/>
      </a:defRPr>
    </a:lvl4pPr>
    <a:lvl5pPr marL="2085975" algn="l" defTabSz="1042988" rtl="0" eaLnBrk="0" fontAlgn="base" hangingPunct="0">
      <a:spcBef>
        <a:spcPct val="30000"/>
      </a:spcBef>
      <a:spcAft>
        <a:spcPct val="0"/>
      </a:spcAft>
      <a:defRPr sz="1400" kern="1200">
        <a:solidFill>
          <a:schemeClr val="tx1"/>
        </a:solidFill>
        <a:latin typeface="+mn-lt"/>
        <a:ea typeface="Geneva" pitchFamily="23" charset="-128"/>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Advisers to add their name and date of presentation</a:t>
            </a:r>
            <a:endParaRPr lang="en-GB" dirty="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industry sectors</a:t>
            </a:r>
            <a:r>
              <a:rPr lang="en-GB" baseline="0" dirty="0" smtClean="0"/>
              <a:t> pages within My World of Work will give you current and up to date information on key sectors in Scotland now and in the future</a:t>
            </a:r>
          </a:p>
          <a:p>
            <a:r>
              <a:rPr lang="en-GB" dirty="0"/>
              <a:t>Links to sections within My World of </a:t>
            </a:r>
            <a:r>
              <a:rPr lang="en-GB"/>
              <a:t>Work:  https://www.myworldofwork.co.uk/search/sitewide/future%20jobs?group=industry_page#search-results </a:t>
            </a:r>
            <a:endParaRPr lang="en-GB" dirty="0"/>
          </a:p>
          <a:p>
            <a:endParaRPr lang="en-GB" baseline="0" dirty="0" smtClean="0"/>
          </a:p>
          <a:p>
            <a:endParaRPr lang="en-GB" baseline="0" dirty="0" smtClean="0"/>
          </a:p>
          <a:p>
            <a:pPr>
              <a:buFont typeface="Arial" pitchFamily="34" charset="0"/>
              <a:buChar char="•"/>
            </a:pPr>
            <a:endParaRPr lang="en-GB" b="0" baseline="0" dirty="0" smtClean="0"/>
          </a:p>
          <a:p>
            <a:pPr>
              <a:buFont typeface="Arial" pitchFamily="34" charset="0"/>
              <a:buNone/>
            </a:pPr>
            <a:r>
              <a:rPr lang="en-GB" b="1" baseline="0" dirty="0" smtClean="0"/>
              <a:t>Note -  </a:t>
            </a:r>
            <a:r>
              <a:rPr lang="en-GB" b="0" baseline="0" dirty="0" smtClean="0"/>
              <a:t>Link via Regional Skills Assessment for local authority level information on </a:t>
            </a:r>
            <a:r>
              <a:rPr lang="en-GB" b="0" baseline="0" dirty="0" err="1" smtClean="0"/>
              <a:t>Sectoral</a:t>
            </a:r>
            <a:r>
              <a:rPr lang="en-GB" b="0" baseline="0" dirty="0" smtClean="0"/>
              <a:t> outlook and Industrial Structure</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Conclude presentation by highlighting SDS’s presence on </a:t>
            </a:r>
            <a:r>
              <a:rPr lang="en-GB" dirty="0" err="1" smtClean="0"/>
              <a:t>Facebook</a:t>
            </a:r>
            <a:r>
              <a:rPr lang="en-GB" dirty="0" smtClean="0"/>
              <a:t>, Twitter and You Tube </a:t>
            </a:r>
          </a:p>
          <a:p>
            <a:endParaRPr lang="en-GB" dirty="0" smtClean="0"/>
          </a:p>
          <a:p>
            <a:r>
              <a:rPr lang="en-GB" dirty="0" smtClean="0"/>
              <a:t>By following SDS on</a:t>
            </a:r>
            <a:r>
              <a:rPr lang="en-GB" baseline="0" dirty="0" smtClean="0"/>
              <a:t> social media sites parents can keep up to date with information, events and key application dates</a:t>
            </a:r>
            <a:endParaRPr lang="en-GB" dirty="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Introduce the work of SDS</a:t>
            </a:r>
          </a:p>
          <a:p>
            <a:r>
              <a:rPr lang="en-GB" dirty="0" smtClean="0"/>
              <a:t>Advisers can personalise the delivery with details of the partnership working in their school</a:t>
            </a:r>
            <a:endParaRPr lang="en-GB" dirty="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Introduce the work of SDS</a:t>
            </a:r>
          </a:p>
          <a:p>
            <a:r>
              <a:rPr lang="en-GB" dirty="0" smtClean="0"/>
              <a:t>Advisers can personalise the delivery with details of the partnership working in their school</a:t>
            </a:r>
            <a:endParaRPr lang="en-GB" dirty="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2563" cy="3722687"/>
          </a:xfrm>
        </p:spPr>
      </p:sp>
      <p:sp>
        <p:nvSpPr>
          <p:cNvPr id="3" name="Notes Placeholder 2"/>
          <p:cNvSpPr>
            <a:spLocks noGrp="1"/>
          </p:cNvSpPr>
          <p:nvPr>
            <p:ph type="body" idx="1"/>
          </p:nvPr>
        </p:nvSpPr>
        <p:spPr/>
        <p:txBody>
          <a:bodyPr>
            <a:normAutofit/>
          </a:bodyPr>
          <a:lstStyle/>
          <a:p>
            <a:r>
              <a:rPr lang="en-GB" dirty="0"/>
              <a:t>  </a:t>
            </a:r>
          </a:p>
          <a:p>
            <a:r>
              <a:rPr lang="en-GB" dirty="0"/>
              <a:t>To make this slide more interactive either get young people to shout out possible destinations such as HE/FE etc. or guess which destinations were most popular. </a:t>
            </a:r>
          </a:p>
          <a:p>
            <a:r>
              <a:rPr lang="en-GB" dirty="0"/>
              <a:t>Scotland HE 38, FRE 28, Training 4, </a:t>
            </a:r>
            <a:r>
              <a:rPr lang="en-GB" dirty="0" err="1"/>
              <a:t>Emp</a:t>
            </a:r>
            <a:r>
              <a:rPr lang="en-GB" dirty="0"/>
              <a:t> 21, </a:t>
            </a:r>
            <a:r>
              <a:rPr lang="en-GB" dirty="0" err="1"/>
              <a:t>vol</a:t>
            </a:r>
            <a:r>
              <a:rPr lang="en-GB" dirty="0"/>
              <a:t> 0.5, u/e seek 6%, Ac </a:t>
            </a:r>
            <a:r>
              <a:rPr lang="en-GB" dirty="0" err="1"/>
              <a:t>ag</a:t>
            </a:r>
            <a:r>
              <a:rPr lang="en-GB" dirty="0"/>
              <a:t> 1%, U/E not seek 1%, </a:t>
            </a:r>
            <a:r>
              <a:rPr lang="en-GB" dirty="0" err="1"/>
              <a:t>uk</a:t>
            </a:r>
            <a:r>
              <a:rPr lang="en-GB"/>
              <a:t> 0.5%</a:t>
            </a:r>
            <a:endParaRPr lang="en-GB" dirty="0"/>
          </a:p>
          <a:p>
            <a:endParaRPr lang="en-GB" dirty="0"/>
          </a:p>
          <a:p>
            <a:r>
              <a:rPr lang="en-GB" dirty="0"/>
              <a:t>Note: Modern Apprenticeship figure is included within Employment </a:t>
            </a:r>
            <a:r>
              <a:rPr lang="en-GB" dirty="0" err="1"/>
              <a:t>figure.HE</a:t>
            </a:r>
            <a:r>
              <a:rPr lang="en-GB" dirty="0"/>
              <a:t> 58%, FE 18%, NTP 5%, other </a:t>
            </a:r>
            <a:r>
              <a:rPr lang="en-GB" dirty="0" err="1"/>
              <a:t>tr</a:t>
            </a:r>
            <a:r>
              <a:rPr lang="en-GB" dirty="0"/>
              <a:t> 2%, </a:t>
            </a:r>
            <a:r>
              <a:rPr lang="en-GB" dirty="0" err="1"/>
              <a:t>Em</a:t>
            </a:r>
            <a:r>
              <a:rPr lang="en-GB" dirty="0"/>
              <a:t> 11%, </a:t>
            </a:r>
            <a:r>
              <a:rPr lang="en-GB" dirty="0" err="1"/>
              <a:t>Vol</a:t>
            </a:r>
            <a:r>
              <a:rPr lang="en-GB" dirty="0"/>
              <a:t> %m PSD 0.5%, U/E 4%, U/E NS 1% </a:t>
            </a:r>
            <a:r>
              <a:rPr lang="en-GB" dirty="0" err="1"/>
              <a:t>Uk</a:t>
            </a:r>
            <a:r>
              <a:rPr lang="en-GB" dirty="0"/>
              <a:t> 0.5%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sets out the Framework within which we are developing CMS grouped into four themes of Self, Strengths, Horizons and Networks. These skills help individuals to make effective decisions and realise their potential at any point in their life. </a:t>
            </a:r>
            <a:endParaRPr lang="en-GB" dirty="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are some interesting points which highlight the changes on the youth labour market in the last 30 – 40 years.</a:t>
            </a:r>
          </a:p>
          <a:p>
            <a:r>
              <a:rPr lang="en-GB" dirty="0" smtClean="0"/>
              <a:t>You can add your own example of interesting  and / or local information</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the benefits of registering on the site and having an individual account. Parents can have their own account on My </a:t>
            </a:r>
            <a:r>
              <a:rPr lang="en-GB" dirty="0" err="1" smtClean="0"/>
              <a:t>WoW</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5E9F1613-272A-427B-82B8-28BBCF5FD8D8}"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Highlight that SDS is part of their network including My World of Work which can provide tools to help inform and inspire their  career development </a:t>
            </a:r>
          </a:p>
          <a:p>
            <a:r>
              <a:rPr lang="en-GB" dirty="0"/>
              <a:t>Raise awareness of social networking sites such as Twitter and Facebook where SDS has a presence and introduce the concept that they can use these for their own networking.</a:t>
            </a:r>
          </a:p>
          <a:p>
            <a:endParaRPr lang="en-GB" dirty="0"/>
          </a:p>
          <a:p>
            <a:r>
              <a:rPr lang="en-GB" dirty="0"/>
              <a:t>For example young people can use social networking sites to:</a:t>
            </a:r>
          </a:p>
          <a:p>
            <a:pPr lvl="0">
              <a:buFont typeface="Arial" pitchFamily="34" charset="0"/>
              <a:buChar char="•"/>
            </a:pPr>
            <a:r>
              <a:rPr lang="en-GB" dirty="0"/>
              <a:t>  search for jobs / volunteering / work experience</a:t>
            </a:r>
          </a:p>
          <a:p>
            <a:pPr lvl="0">
              <a:buFont typeface="Arial" pitchFamily="34" charset="0"/>
              <a:buChar char="•"/>
            </a:pPr>
            <a:r>
              <a:rPr lang="en-GB" dirty="0"/>
              <a:t>  let employers know they are looking for one or all of these</a:t>
            </a:r>
          </a:p>
          <a:p>
            <a:pPr lvl="0">
              <a:buFont typeface="Arial" pitchFamily="34" charset="0"/>
              <a:buChar char="•"/>
            </a:pPr>
            <a:r>
              <a:rPr lang="en-GB" dirty="0"/>
              <a:t>  make connections with employers or other people in the industry they are interested in</a:t>
            </a:r>
          </a:p>
          <a:p>
            <a:pPr lvl="0">
              <a:buFont typeface="Arial" pitchFamily="34" charset="0"/>
              <a:buChar char="•"/>
            </a:pPr>
            <a:r>
              <a:rPr lang="en-GB" dirty="0"/>
              <a:t>  market themselves by uploading their CV </a:t>
            </a:r>
          </a:p>
          <a:p>
            <a:r>
              <a:rPr lang="en-GB" dirty="0"/>
              <a:t> </a:t>
            </a:r>
          </a:p>
          <a:p>
            <a:r>
              <a:rPr lang="en-GB" dirty="0"/>
              <a:t>Ensure the group realise social media is being increasingly used by employers to advertise vacancies and to search for employees in a recent recruiting </a:t>
            </a:r>
            <a:r>
              <a:rPr lang="en-GB" dirty="0" err="1"/>
              <a:t>suvery</a:t>
            </a:r>
            <a:r>
              <a:rPr lang="en-GB" dirty="0"/>
              <a:t> 92% of employers now use social media as a hiring tool e.g.; 87% LinkedIn; 55% Facebook; 47% Twitter</a:t>
            </a:r>
          </a:p>
          <a:p>
            <a:r>
              <a:rPr lang="en-GB" dirty="0"/>
              <a:t>many, qualifications, are they well-rounded, and check for any warning signs. Source: </a:t>
            </a:r>
            <a:r>
              <a:rPr lang="en-GB" u="sng" dirty="0"/>
              <a:t>Recruiter Nation  Survey 2015</a:t>
            </a:r>
            <a:endParaRPr lang="en-GB" dirty="0"/>
          </a:p>
        </p:txBody>
      </p:sp>
      <p:sp>
        <p:nvSpPr>
          <p:cNvPr id="4" name="Slide Number Placeholder 3"/>
          <p:cNvSpPr>
            <a:spLocks noGrp="1"/>
          </p:cNvSpPr>
          <p:nvPr>
            <p:ph type="sldNum" sz="quarter" idx="10"/>
          </p:nvPr>
        </p:nvSpPr>
        <p:spPr/>
        <p:txBody>
          <a:bodyPr/>
          <a:lstStyle/>
          <a:p>
            <a:fld id="{92C9FD01-25D8-4276-99E6-896B4DCE2488}"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0"/>
          </p:nvPr>
        </p:nvSpPr>
        <p:spPr>
          <a:xfrm rot="300000">
            <a:off x="5743837" y="5517893"/>
            <a:ext cx="2015886" cy="1264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66890" y="7065056"/>
            <a:ext cx="2245614" cy="403267"/>
          </a:xfrm>
          <a:prstGeom prst="rect">
            <a:avLst/>
          </a:prstGeom>
        </p:spPr>
        <p:txBody>
          <a:bodyPr lIns="104306" tIns="52153" rIns="104306" bIns="52153"/>
          <a:lstStyle>
            <a:extLst/>
          </a:lstStyle>
          <a:p>
            <a:fld id="{8ABF2DD9-D2F6-4C4B-9EE1-567C39468606}" type="datetime1">
              <a:rPr lang="en-GB" smtClean="0"/>
              <a:t>15/09/2016</a:t>
            </a:fld>
            <a:endParaRPr lang="en-GB"/>
          </a:p>
        </p:txBody>
      </p:sp>
      <p:sp>
        <p:nvSpPr>
          <p:cNvPr id="3" name="Footer Placeholder 2"/>
          <p:cNvSpPr>
            <a:spLocks noGrp="1"/>
          </p:cNvSpPr>
          <p:nvPr>
            <p:ph type="ftr" sz="quarter" idx="11"/>
          </p:nvPr>
        </p:nvSpPr>
        <p:spPr>
          <a:xfrm>
            <a:off x="5122251" y="7065056"/>
            <a:ext cx="2748991" cy="402567"/>
          </a:xfrm>
          <a:prstGeom prst="rect">
            <a:avLst/>
          </a:prstGeom>
        </p:spPr>
        <p:txBody>
          <a:bodyPr lIns="104306" tIns="52153" rIns="104306" bIns="52153"/>
          <a:lstStyle>
            <a:extLst/>
          </a:lstStyle>
          <a:p>
            <a:r>
              <a:rPr lang="en-GB" smtClean="0"/>
              <a:t>jane sept 16</a:t>
            </a:r>
            <a:endParaRPr lang="en-GB"/>
          </a:p>
        </p:txBody>
      </p:sp>
      <p:sp>
        <p:nvSpPr>
          <p:cNvPr id="4" name="Slide Number Placeholder 3"/>
          <p:cNvSpPr>
            <a:spLocks noGrp="1"/>
          </p:cNvSpPr>
          <p:nvPr>
            <p:ph type="sldNum" sz="quarter" idx="12"/>
          </p:nvPr>
        </p:nvSpPr>
        <p:spPr>
          <a:xfrm>
            <a:off x="10112504" y="7065056"/>
            <a:ext cx="427736" cy="402567"/>
          </a:xfrm>
          <a:prstGeom prst="rect">
            <a:avLst/>
          </a:prstGeom>
        </p:spPr>
        <p:txBody>
          <a:bodyPr lIns="104306" tIns="52153" rIns="104306" bIns="52153"/>
          <a:lstStyle>
            <a:extLst/>
          </a:lstStyle>
          <a:p>
            <a:fld id="{737D2A92-4BA7-4133-A289-85CAF92DA79F}" type="slidenum">
              <a:rPr lang="en-GB" smtClean="0"/>
              <a:t>‹#›</a:t>
            </a:fld>
            <a:endParaRPr lang="en-GB"/>
          </a:p>
        </p:txBody>
      </p:sp>
    </p:spTree>
    <p:extLst>
      <p:ext uri="{BB962C8B-B14F-4D97-AF65-F5344CB8AC3E}">
        <p14:creationId xmlns:p14="http://schemas.microsoft.com/office/powerpoint/2010/main" val="2452585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39996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Picture Placeholder 2"/>
          <p:cNvSpPr>
            <a:spLocks noGrp="1"/>
          </p:cNvSpPr>
          <p:nvPr>
            <p:ph type="pic" sz="quarter" idx="11"/>
          </p:nvPr>
        </p:nvSpPr>
        <p:spPr>
          <a:xfrm>
            <a:off x="4842000" y="1983599"/>
            <a:ext cx="3999600" cy="3999600"/>
          </a:xfrm>
        </p:spPr>
        <p:txBody>
          <a:bodyPr rtlCol="0">
            <a:noAutofit/>
          </a:bodyPr>
          <a:lstStyle/>
          <a:p>
            <a:pPr lvl="0"/>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39996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Picture Placeholder 2"/>
          <p:cNvSpPr>
            <a:spLocks noGrp="1"/>
          </p:cNvSpPr>
          <p:nvPr>
            <p:ph type="pic" sz="quarter" idx="11"/>
          </p:nvPr>
        </p:nvSpPr>
        <p:spPr>
          <a:xfrm>
            <a:off x="4842000" y="1983599"/>
            <a:ext cx="3999600" cy="3999600"/>
          </a:xfrm>
        </p:spPr>
        <p:txBody>
          <a:bodyPr rtlCol="0">
            <a:noAutofit/>
          </a:bodyPr>
          <a:lstStyle/>
          <a:p>
            <a:pPr lvl="0"/>
            <a:endParaRPr 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39996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Picture Placeholder 2"/>
          <p:cNvSpPr>
            <a:spLocks noGrp="1"/>
          </p:cNvSpPr>
          <p:nvPr>
            <p:ph type="pic" sz="quarter" idx="11"/>
          </p:nvPr>
        </p:nvSpPr>
        <p:spPr>
          <a:xfrm>
            <a:off x="4842000" y="1983599"/>
            <a:ext cx="3999600" cy="3999600"/>
          </a:xfrm>
        </p:spPr>
        <p:txBody>
          <a:bodyPr rtlCol="0">
            <a:noAutofit/>
          </a:bodyPr>
          <a:lstStyle/>
          <a:p>
            <a:pPr lvl="0"/>
            <a:endParaRPr 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39996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Picture Placeholder 2"/>
          <p:cNvSpPr>
            <a:spLocks noGrp="1"/>
          </p:cNvSpPr>
          <p:nvPr>
            <p:ph type="pic" sz="quarter" idx="11"/>
          </p:nvPr>
        </p:nvSpPr>
        <p:spPr>
          <a:xfrm>
            <a:off x="4842000" y="1983599"/>
            <a:ext cx="3999600" cy="3999600"/>
          </a:xfrm>
        </p:spPr>
        <p:txBody>
          <a:bodyPr rtlCol="0">
            <a:noAutofit/>
          </a:bodyPr>
          <a:lstStyle/>
          <a:p>
            <a:pPr lvl="0"/>
            <a:endParaRPr 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39996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Picture Placeholder 2"/>
          <p:cNvSpPr>
            <a:spLocks noGrp="1"/>
          </p:cNvSpPr>
          <p:nvPr>
            <p:ph type="pic" sz="quarter" idx="11"/>
          </p:nvPr>
        </p:nvSpPr>
        <p:spPr>
          <a:xfrm>
            <a:off x="4842000" y="1983599"/>
            <a:ext cx="3999600" cy="3999600"/>
          </a:xfrm>
        </p:spPr>
        <p:txBody>
          <a:bodyPr rtlCol="0">
            <a:noAutofit/>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0"/>
          </p:nvPr>
        </p:nvSpPr>
        <p:spPr>
          <a:xfrm>
            <a:off x="421200" y="1983599"/>
            <a:ext cx="54000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2"/>
          <p:cNvSpPr>
            <a:spLocks noGrp="1"/>
          </p:cNvSpPr>
          <p:nvPr>
            <p:ph type="body" sz="quarter" idx="12"/>
          </p:nvPr>
        </p:nvSpPr>
        <p:spPr>
          <a:xfrm rot="300000">
            <a:off x="7054603" y="5093387"/>
            <a:ext cx="2030099" cy="1272412"/>
          </a:xfrm>
        </p:spPr>
        <p:txBody>
          <a:bodyPr/>
          <a:lstStyle>
            <a:lvl1pPr marL="0" indent="0">
              <a:buNone/>
              <a:defRPr b="1" u="none" baseline="0">
                <a:solidFill>
                  <a:schemeClr val="bg1"/>
                </a:solidFill>
              </a:defRPr>
            </a:lvl1pPr>
            <a:lvl2pPr marL="457200" indent="0">
              <a:buNone/>
              <a:defRPr b="1" u="none" baseline="0">
                <a:solidFill>
                  <a:schemeClr val="bg1"/>
                </a:solidFill>
              </a:defRPr>
            </a:lvl2pPr>
            <a:lvl3pPr marL="914400" indent="0">
              <a:buNone/>
              <a:defRPr b="1" u="none" baseline="0">
                <a:solidFill>
                  <a:schemeClr val="bg1"/>
                </a:solidFill>
              </a:defRPr>
            </a:lvl3pPr>
            <a:lvl4pPr marL="1371600" indent="0">
              <a:buNone/>
              <a:defRPr b="1" u="none" baseline="0">
                <a:solidFill>
                  <a:schemeClr val="bg1"/>
                </a:solidFill>
              </a:defRPr>
            </a:lvl4pPr>
            <a:lvl5pPr marL="1828800" indent="0">
              <a:buNone/>
              <a:defRPr b="1" u="none"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39996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Picture Placeholder 2"/>
          <p:cNvSpPr>
            <a:spLocks noGrp="1"/>
          </p:cNvSpPr>
          <p:nvPr>
            <p:ph type="pic" sz="quarter" idx="11"/>
          </p:nvPr>
        </p:nvSpPr>
        <p:spPr>
          <a:xfrm>
            <a:off x="4842000" y="1983599"/>
            <a:ext cx="3999600" cy="3999600"/>
          </a:xfrm>
        </p:spPr>
        <p:txBody>
          <a:bodyPr rtlCol="0">
            <a:noAutofit/>
          </a:bodyPr>
          <a:lstStyle/>
          <a:p>
            <a:pPr lvl="0"/>
            <a:endParaRPr lang="en-US" noProof="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34988" y="1763713"/>
            <a:ext cx="9623425" cy="4991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0"/>
          </p:nvPr>
        </p:nvSpPr>
        <p:spPr>
          <a:xfrm>
            <a:off x="421200" y="1983599"/>
            <a:ext cx="54000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2"/>
          <p:cNvSpPr>
            <a:spLocks noGrp="1"/>
          </p:cNvSpPr>
          <p:nvPr>
            <p:ph type="body" sz="quarter" idx="12"/>
          </p:nvPr>
        </p:nvSpPr>
        <p:spPr>
          <a:xfrm rot="300000">
            <a:off x="7054603" y="5093387"/>
            <a:ext cx="2030099" cy="1272412"/>
          </a:xfrm>
        </p:spPr>
        <p:txBody>
          <a:bodyPr/>
          <a:lstStyle>
            <a:lvl1pPr marL="0" indent="0">
              <a:buNone/>
              <a:defRPr b="1" u="none" baseline="0">
                <a:solidFill>
                  <a:schemeClr val="bg1"/>
                </a:solidFill>
              </a:defRPr>
            </a:lvl1pPr>
            <a:lvl2pPr marL="457200" indent="0">
              <a:buNone/>
              <a:defRPr b="1" u="none" baseline="0">
                <a:solidFill>
                  <a:schemeClr val="bg1"/>
                </a:solidFill>
              </a:defRPr>
            </a:lvl2pPr>
            <a:lvl3pPr marL="914400" indent="0">
              <a:buNone/>
              <a:defRPr b="1" u="none" baseline="0">
                <a:solidFill>
                  <a:schemeClr val="bg1"/>
                </a:solidFill>
              </a:defRPr>
            </a:lvl3pPr>
            <a:lvl4pPr marL="1371600" indent="0">
              <a:buNone/>
              <a:defRPr b="1" u="none" baseline="0">
                <a:solidFill>
                  <a:schemeClr val="bg1"/>
                </a:solidFill>
              </a:defRPr>
            </a:lvl4pPr>
            <a:lvl5pPr marL="1828800" indent="0">
              <a:buNone/>
              <a:defRPr b="1" u="none"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34988" y="1763713"/>
            <a:ext cx="9623425" cy="4991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4775" y="795338"/>
            <a:ext cx="2433638" cy="5959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20688" y="795338"/>
            <a:ext cx="7151687" cy="59594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1588"/>
            <a:ext cx="10694988" cy="7559675"/>
          </a:xfrm>
          <a:prstGeom prst="rect">
            <a:avLst/>
          </a:prstGeom>
          <a:noFill/>
          <a:ln w="9525">
            <a:noFill/>
            <a:miter lim="800000"/>
            <a:headEnd/>
            <a:tailEnd/>
          </a:ln>
        </p:spPr>
      </p:pic>
      <p:cxnSp>
        <p:nvCxnSpPr>
          <p:cNvPr id="5" name="Straight Connector 4"/>
          <p:cNvCxnSpPr/>
          <p:nvPr userDrawn="1"/>
        </p:nvCxnSpPr>
        <p:spPr>
          <a:xfrm>
            <a:off x="420688" y="300038"/>
            <a:ext cx="3529012"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 name="Title 1"/>
          <p:cNvSpPr>
            <a:spLocks noGrp="1"/>
          </p:cNvSpPr>
          <p:nvPr>
            <p:ph type="title"/>
          </p:nvPr>
        </p:nvSpPr>
        <p:spPr>
          <a:xfrm>
            <a:off x="421201" y="795600"/>
            <a:ext cx="3532772" cy="2255091"/>
          </a:xfrm>
        </p:spPr>
        <p:txBody>
          <a:bodyPr>
            <a:noAutofit/>
          </a:bodyPr>
          <a:lstStyle>
            <a:lvl1pPr algn="l">
              <a:lnSpc>
                <a:spcPts val="3600"/>
              </a:lnSpc>
              <a:defRPr sz="3800" b="1">
                <a:solidFill>
                  <a:schemeClr val="bg1">
                    <a:lumMod val="95000"/>
                  </a:schemeClr>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6042113" y="794824"/>
            <a:ext cx="3489869" cy="4991100"/>
          </a:xfrm>
          <a:prstGeom prst="rect">
            <a:avLst/>
          </a:prstGeom>
        </p:spPr>
        <p:txBody>
          <a:bodyPr lIns="0" tIns="0" rIns="0" bIns="0">
            <a:noAutofit/>
          </a:bodyPr>
          <a:lstStyle>
            <a:lvl1pPr marL="342900" indent="-342900">
              <a:lnSpc>
                <a:spcPts val="1600"/>
              </a:lnSpc>
              <a:spcBef>
                <a:spcPts val="0"/>
              </a:spcBef>
              <a:buFont typeface="+mj-lt"/>
              <a:buAutoNum type="arabicPeriod"/>
              <a:defRPr sz="1400" b="1">
                <a:solidFill>
                  <a:srgbClr val="37424A"/>
                </a:solidFill>
              </a:defRPr>
            </a:lvl1pPr>
            <a:lvl2pPr marL="342900" indent="-342900">
              <a:lnSpc>
                <a:spcPts val="1600"/>
              </a:lnSpc>
              <a:spcBef>
                <a:spcPts val="0"/>
              </a:spcBef>
              <a:buFont typeface="+mj-lt"/>
              <a:buAutoNum type="arabicPeriod"/>
              <a:defRPr sz="1400" b="1">
                <a:solidFill>
                  <a:srgbClr val="37424A"/>
                </a:solidFill>
              </a:defRPr>
            </a:lvl2pPr>
            <a:lvl3pPr marL="342900" indent="-342900">
              <a:lnSpc>
                <a:spcPts val="1600"/>
              </a:lnSpc>
              <a:spcBef>
                <a:spcPts val="0"/>
              </a:spcBef>
              <a:buFont typeface="+mj-lt"/>
              <a:buAutoNum type="arabicPeriod"/>
              <a:defRPr sz="1400" b="1">
                <a:solidFill>
                  <a:srgbClr val="37424A"/>
                </a:solidFill>
              </a:defRPr>
            </a:lvl3pPr>
            <a:lvl4pPr marL="342900" indent="-342900">
              <a:lnSpc>
                <a:spcPts val="1600"/>
              </a:lnSpc>
              <a:spcBef>
                <a:spcPts val="0"/>
              </a:spcBef>
              <a:buFont typeface="+mj-lt"/>
              <a:buAutoNum type="arabicPeriod"/>
              <a:defRPr sz="1400" b="1">
                <a:solidFill>
                  <a:srgbClr val="37424A"/>
                </a:solidFill>
              </a:defRPr>
            </a:lvl4pPr>
            <a:lvl5pPr marL="342900" indent="-342900">
              <a:lnSpc>
                <a:spcPts val="1600"/>
              </a:lnSpc>
              <a:spcBef>
                <a:spcPts val="0"/>
              </a:spcBef>
              <a:buFont typeface="+mj-lt"/>
              <a:buAutoNum type="arabicPeriod"/>
              <a:defRPr sz="1400" b="1">
                <a:solidFill>
                  <a:srgbClr val="37424A"/>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section title no pullout green.jpg"/>
          <p:cNvPicPr>
            <a:picLocks noChangeAspect="1"/>
          </p:cNvPicPr>
          <p:nvPr userDrawn="1"/>
        </p:nvPicPr>
        <p:blipFill>
          <a:blip r:embed="rId2" cstate="print"/>
          <a:srcRect/>
          <a:stretch>
            <a:fillRect/>
          </a:stretch>
        </p:blipFill>
        <p:spPr bwMode="auto">
          <a:xfrm>
            <a:off x="0" y="0"/>
            <a:ext cx="10691813" cy="7559675"/>
          </a:xfrm>
          <a:prstGeom prst="rect">
            <a:avLst/>
          </a:prstGeom>
          <a:noFill/>
          <a:ln w="9525">
            <a:noFill/>
            <a:miter lim="800000"/>
            <a:headEnd/>
            <a:tailEnd/>
          </a:ln>
        </p:spPr>
      </p:pic>
      <p:cxnSp>
        <p:nvCxnSpPr>
          <p:cNvPr id="5" name="Straight Connector 4"/>
          <p:cNvCxnSpPr/>
          <p:nvPr userDrawn="1"/>
        </p:nvCxnSpPr>
        <p:spPr>
          <a:xfrm>
            <a:off x="420688" y="300038"/>
            <a:ext cx="400050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 name="Title 1"/>
          <p:cNvSpPr>
            <a:spLocks noGrp="1"/>
          </p:cNvSpPr>
          <p:nvPr>
            <p:ph type="title"/>
          </p:nvPr>
        </p:nvSpPr>
        <p:spPr>
          <a:xfrm>
            <a:off x="421201" y="795601"/>
            <a:ext cx="3999600" cy="945782"/>
          </a:xfrm>
        </p:spPr>
        <p:txBody>
          <a:bodyPr>
            <a:noAutofit/>
          </a:bodyPr>
          <a:lstStyle>
            <a:lvl1pPr algn="l">
              <a:lnSpc>
                <a:spcPts val="3600"/>
              </a:lnSpc>
              <a:defRPr sz="3800" b="1">
                <a:solidFill>
                  <a:schemeClr val="bg1">
                    <a:lumMod val="95000"/>
                  </a:schemeClr>
                </a:solidFill>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1200" y="1983600"/>
            <a:ext cx="3999600" cy="3495600"/>
          </a:xfrm>
          <a:prstGeom prst="rect">
            <a:avLst/>
          </a:prstGeom>
        </p:spPr>
        <p:txBody>
          <a:bodyPr vert="horz" lIns="0" tIns="0" rIns="0" bIns="0"/>
          <a:lstStyle>
            <a:lvl1pPr>
              <a:defRPr u="none"/>
            </a:lvl1pPr>
            <a:lvl2pPr>
              <a:defRPr u="none"/>
            </a:lvl2pPr>
            <a:lvl3pPr>
              <a:defRPr u="none"/>
            </a:lvl3pPr>
            <a:lvl4pPr>
              <a:defRPr u="none"/>
            </a:lvl4pPr>
            <a:lvl5pPr>
              <a:defRPr u="none"/>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section title no pullout grey.jpg"/>
          <p:cNvPicPr>
            <a:picLocks noChangeAspect="1"/>
          </p:cNvPicPr>
          <p:nvPr userDrawn="1"/>
        </p:nvPicPr>
        <p:blipFill>
          <a:blip r:embed="rId2" cstate="print"/>
          <a:srcRect/>
          <a:stretch>
            <a:fillRect/>
          </a:stretch>
        </p:blipFill>
        <p:spPr bwMode="auto">
          <a:xfrm>
            <a:off x="0" y="0"/>
            <a:ext cx="10691813" cy="7559675"/>
          </a:xfrm>
          <a:prstGeom prst="rect">
            <a:avLst/>
          </a:prstGeom>
          <a:noFill/>
          <a:ln w="9525">
            <a:noFill/>
            <a:miter lim="800000"/>
            <a:headEnd/>
            <a:tailEnd/>
          </a:ln>
        </p:spPr>
      </p:pic>
      <p:cxnSp>
        <p:nvCxnSpPr>
          <p:cNvPr id="5" name="Straight Connector 4"/>
          <p:cNvCxnSpPr/>
          <p:nvPr userDrawn="1"/>
        </p:nvCxnSpPr>
        <p:spPr>
          <a:xfrm>
            <a:off x="420688" y="300038"/>
            <a:ext cx="400050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 name="Title 1"/>
          <p:cNvSpPr>
            <a:spLocks noGrp="1"/>
          </p:cNvSpPr>
          <p:nvPr>
            <p:ph type="title"/>
          </p:nvPr>
        </p:nvSpPr>
        <p:spPr>
          <a:xfrm>
            <a:off x="421201" y="795601"/>
            <a:ext cx="3999600" cy="945782"/>
          </a:xfrm>
        </p:spPr>
        <p:txBody>
          <a:bodyPr>
            <a:noAutofit/>
          </a:bodyPr>
          <a:lstStyle>
            <a:lvl1pPr algn="l">
              <a:lnSpc>
                <a:spcPts val="3600"/>
              </a:lnSpc>
              <a:defRPr sz="3800" b="1">
                <a:solidFill>
                  <a:schemeClr val="bg1">
                    <a:lumMod val="95000"/>
                  </a:schemeClr>
                </a:solidFill>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1200" y="1983600"/>
            <a:ext cx="3999600" cy="3495600"/>
          </a:xfrm>
          <a:prstGeom prst="rect">
            <a:avLst/>
          </a:prstGeom>
        </p:spPr>
        <p:txBody>
          <a:bodyPr vert="horz" lIns="0" tIns="0" rIns="0" bIns="0"/>
          <a:lstStyle>
            <a:lvl1pPr>
              <a:defRPr u="none"/>
            </a:lvl1pPr>
            <a:lvl2pPr>
              <a:defRPr u="none"/>
            </a:lvl2pPr>
            <a:lvl3pPr>
              <a:defRPr u="none"/>
            </a:lvl3pPr>
            <a:lvl4pPr>
              <a:defRPr u="none"/>
            </a:lvl4pPr>
            <a:lvl5pPr>
              <a:defRPr u="none"/>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section title no pullout orange.jpg"/>
          <p:cNvPicPr>
            <a:picLocks noChangeAspect="1"/>
          </p:cNvPicPr>
          <p:nvPr userDrawn="1"/>
        </p:nvPicPr>
        <p:blipFill>
          <a:blip r:embed="rId2" cstate="print"/>
          <a:srcRect/>
          <a:stretch>
            <a:fillRect/>
          </a:stretch>
        </p:blipFill>
        <p:spPr bwMode="auto">
          <a:xfrm>
            <a:off x="0" y="0"/>
            <a:ext cx="10691813" cy="7559675"/>
          </a:xfrm>
          <a:prstGeom prst="rect">
            <a:avLst/>
          </a:prstGeom>
          <a:noFill/>
          <a:ln w="9525">
            <a:noFill/>
            <a:miter lim="800000"/>
            <a:headEnd/>
            <a:tailEnd/>
          </a:ln>
        </p:spPr>
      </p:pic>
      <p:cxnSp>
        <p:nvCxnSpPr>
          <p:cNvPr id="5" name="Straight Connector 4"/>
          <p:cNvCxnSpPr/>
          <p:nvPr userDrawn="1"/>
        </p:nvCxnSpPr>
        <p:spPr>
          <a:xfrm>
            <a:off x="420688" y="300038"/>
            <a:ext cx="400050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 name="Title 1"/>
          <p:cNvSpPr>
            <a:spLocks noGrp="1"/>
          </p:cNvSpPr>
          <p:nvPr>
            <p:ph type="title"/>
          </p:nvPr>
        </p:nvSpPr>
        <p:spPr>
          <a:xfrm>
            <a:off x="421201" y="795601"/>
            <a:ext cx="3999600" cy="945782"/>
          </a:xfrm>
        </p:spPr>
        <p:txBody>
          <a:bodyPr>
            <a:noAutofit/>
          </a:bodyPr>
          <a:lstStyle>
            <a:lvl1pPr algn="l">
              <a:lnSpc>
                <a:spcPts val="3600"/>
              </a:lnSpc>
              <a:defRPr sz="3800" b="1">
                <a:solidFill>
                  <a:schemeClr val="bg1">
                    <a:lumMod val="95000"/>
                  </a:schemeClr>
                </a:solidFill>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1200" y="1983600"/>
            <a:ext cx="3999600" cy="3495600"/>
          </a:xfrm>
          <a:prstGeom prst="rect">
            <a:avLst/>
          </a:prstGeom>
        </p:spPr>
        <p:txBody>
          <a:bodyPr vert="horz" lIns="0" tIns="0" rIns="0" bIns="0"/>
          <a:lstStyle>
            <a:lvl1pPr>
              <a:defRPr u="none"/>
            </a:lvl1pPr>
            <a:lvl2pPr>
              <a:defRPr u="none"/>
            </a:lvl2pPr>
            <a:lvl3pPr>
              <a:defRPr u="none"/>
            </a:lvl3pPr>
            <a:lvl4pPr>
              <a:defRPr u="none"/>
            </a:lvl4pPr>
            <a:lvl5pPr>
              <a:defRPr u="none"/>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section title no pullout red.jpg"/>
          <p:cNvPicPr>
            <a:picLocks noChangeAspect="1"/>
          </p:cNvPicPr>
          <p:nvPr userDrawn="1"/>
        </p:nvPicPr>
        <p:blipFill>
          <a:blip r:embed="rId2" cstate="print"/>
          <a:srcRect/>
          <a:stretch>
            <a:fillRect/>
          </a:stretch>
        </p:blipFill>
        <p:spPr bwMode="auto">
          <a:xfrm>
            <a:off x="0" y="0"/>
            <a:ext cx="10691813" cy="7559675"/>
          </a:xfrm>
          <a:prstGeom prst="rect">
            <a:avLst/>
          </a:prstGeom>
          <a:noFill/>
          <a:ln w="9525">
            <a:noFill/>
            <a:miter lim="800000"/>
            <a:headEnd/>
            <a:tailEnd/>
          </a:ln>
        </p:spPr>
      </p:pic>
      <p:cxnSp>
        <p:nvCxnSpPr>
          <p:cNvPr id="5" name="Straight Connector 4"/>
          <p:cNvCxnSpPr/>
          <p:nvPr userDrawn="1"/>
        </p:nvCxnSpPr>
        <p:spPr>
          <a:xfrm>
            <a:off x="420688" y="300038"/>
            <a:ext cx="400050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 name="Title 1"/>
          <p:cNvSpPr>
            <a:spLocks noGrp="1"/>
          </p:cNvSpPr>
          <p:nvPr>
            <p:ph type="title"/>
          </p:nvPr>
        </p:nvSpPr>
        <p:spPr>
          <a:xfrm>
            <a:off x="421201" y="795601"/>
            <a:ext cx="3999600" cy="945782"/>
          </a:xfrm>
        </p:spPr>
        <p:txBody>
          <a:bodyPr>
            <a:noAutofit/>
          </a:bodyPr>
          <a:lstStyle>
            <a:lvl1pPr algn="l">
              <a:lnSpc>
                <a:spcPts val="3600"/>
              </a:lnSpc>
              <a:defRPr sz="3800" b="1">
                <a:solidFill>
                  <a:schemeClr val="bg1">
                    <a:lumMod val="95000"/>
                  </a:schemeClr>
                </a:solidFill>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1200" y="1983600"/>
            <a:ext cx="3999600" cy="3495600"/>
          </a:xfrm>
          <a:prstGeom prst="rect">
            <a:avLst/>
          </a:prstGeom>
        </p:spPr>
        <p:txBody>
          <a:bodyPr vert="horz" lIns="0" tIns="0" rIns="0" bIns="0"/>
          <a:lstStyle>
            <a:lvl1pPr>
              <a:defRPr u="none"/>
            </a:lvl1pPr>
            <a:lvl2pPr>
              <a:defRPr u="none"/>
            </a:lvl2pPr>
            <a:lvl3pPr>
              <a:defRPr u="none"/>
            </a:lvl3pPr>
            <a:lvl4pPr>
              <a:defRPr u="none"/>
            </a:lvl4pPr>
            <a:lvl5pPr>
              <a:defRPr u="none"/>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section title no pullout teal.jpg"/>
          <p:cNvPicPr>
            <a:picLocks noChangeAspect="1"/>
          </p:cNvPicPr>
          <p:nvPr userDrawn="1"/>
        </p:nvPicPr>
        <p:blipFill>
          <a:blip r:embed="rId2" cstate="print"/>
          <a:srcRect/>
          <a:stretch>
            <a:fillRect/>
          </a:stretch>
        </p:blipFill>
        <p:spPr bwMode="auto">
          <a:xfrm>
            <a:off x="0" y="0"/>
            <a:ext cx="10691813" cy="7559675"/>
          </a:xfrm>
          <a:prstGeom prst="rect">
            <a:avLst/>
          </a:prstGeom>
          <a:noFill/>
          <a:ln w="9525">
            <a:noFill/>
            <a:miter lim="800000"/>
            <a:headEnd/>
            <a:tailEnd/>
          </a:ln>
        </p:spPr>
      </p:pic>
      <p:cxnSp>
        <p:nvCxnSpPr>
          <p:cNvPr id="5" name="Straight Connector 4"/>
          <p:cNvCxnSpPr/>
          <p:nvPr userDrawn="1"/>
        </p:nvCxnSpPr>
        <p:spPr>
          <a:xfrm>
            <a:off x="420688" y="300038"/>
            <a:ext cx="400050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 name="Title 1"/>
          <p:cNvSpPr>
            <a:spLocks noGrp="1"/>
          </p:cNvSpPr>
          <p:nvPr>
            <p:ph type="title"/>
          </p:nvPr>
        </p:nvSpPr>
        <p:spPr>
          <a:xfrm>
            <a:off x="421201" y="795601"/>
            <a:ext cx="3999600" cy="945782"/>
          </a:xfrm>
        </p:spPr>
        <p:txBody>
          <a:bodyPr>
            <a:noAutofit/>
          </a:bodyPr>
          <a:lstStyle>
            <a:lvl1pPr algn="l">
              <a:lnSpc>
                <a:spcPts val="3600"/>
              </a:lnSpc>
              <a:defRPr sz="3800" b="1">
                <a:solidFill>
                  <a:schemeClr val="bg1">
                    <a:lumMod val="95000"/>
                  </a:schemeClr>
                </a:solidFill>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421200" y="1983600"/>
            <a:ext cx="3999600" cy="3495600"/>
          </a:xfrm>
          <a:prstGeom prst="rect">
            <a:avLst/>
          </a:prstGeom>
        </p:spPr>
        <p:txBody>
          <a:bodyPr vert="horz" lIns="0" tIns="0" rIns="0" bIns="0"/>
          <a:lstStyle>
            <a:lvl1pPr>
              <a:defRPr u="none"/>
            </a:lvl1pPr>
            <a:lvl2pPr>
              <a:defRPr u="none"/>
            </a:lvl2pPr>
            <a:lvl3pPr>
              <a:defRPr u="none"/>
            </a:lvl3pPr>
            <a:lvl4pPr>
              <a:defRPr u="none"/>
            </a:lvl4pPr>
            <a:lvl5pPr>
              <a:defRPr u="none"/>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670" y="7008171"/>
            <a:ext cx="2495127" cy="402567"/>
          </a:xfrm>
          <a:prstGeom prst="rect">
            <a:avLst/>
          </a:prstGeom>
        </p:spPr>
        <p:txBody>
          <a:bodyPr lIns="104306" tIns="52153" rIns="104306" bIns="52153"/>
          <a:lstStyle/>
          <a:p>
            <a:fld id="{914024BF-C811-4923-A5AA-77AF219F980B}" type="datetimeFigureOut">
              <a:rPr lang="en-GB" smtClean="0"/>
              <a:pPr/>
              <a:t>15/09/2016</a:t>
            </a:fld>
            <a:endParaRPr lang="en-GB"/>
          </a:p>
        </p:txBody>
      </p:sp>
      <p:sp>
        <p:nvSpPr>
          <p:cNvPr id="3" name="Footer Placeholder 2"/>
          <p:cNvSpPr>
            <a:spLocks noGrp="1"/>
          </p:cNvSpPr>
          <p:nvPr>
            <p:ph type="ftr" sz="quarter" idx="11"/>
          </p:nvPr>
        </p:nvSpPr>
        <p:spPr>
          <a:xfrm>
            <a:off x="3653579" y="7008171"/>
            <a:ext cx="3386243" cy="402567"/>
          </a:xfrm>
          <a:prstGeom prst="rect">
            <a:avLst/>
          </a:prstGeom>
        </p:spPr>
        <p:txBody>
          <a:bodyPr lIns="104306" tIns="52153" rIns="104306" bIns="52153"/>
          <a:lstStyle/>
          <a:p>
            <a:endParaRPr lang="en-GB"/>
          </a:p>
        </p:txBody>
      </p:sp>
      <p:sp>
        <p:nvSpPr>
          <p:cNvPr id="4" name="Slide Number Placeholder 3"/>
          <p:cNvSpPr>
            <a:spLocks noGrp="1"/>
          </p:cNvSpPr>
          <p:nvPr>
            <p:ph type="sldNum" sz="quarter" idx="12"/>
          </p:nvPr>
        </p:nvSpPr>
        <p:spPr>
          <a:xfrm>
            <a:off x="7663603" y="7008171"/>
            <a:ext cx="2495127" cy="402567"/>
          </a:xfrm>
          <a:prstGeom prst="rect">
            <a:avLst/>
          </a:prstGeom>
        </p:spPr>
        <p:txBody>
          <a:bodyPr lIns="104306" tIns="52153" rIns="104306" bIns="52153"/>
          <a:lstStyle/>
          <a:p>
            <a:fld id="{2354CACC-2E67-45DA-9AB0-3F8C7010D5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0"/>
          </p:nvPr>
        </p:nvSpPr>
        <p:spPr>
          <a:xfrm>
            <a:off x="421200" y="1983599"/>
            <a:ext cx="54000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2"/>
          <p:cNvSpPr>
            <a:spLocks noGrp="1"/>
          </p:cNvSpPr>
          <p:nvPr>
            <p:ph type="body" sz="quarter" idx="12"/>
          </p:nvPr>
        </p:nvSpPr>
        <p:spPr>
          <a:xfrm rot="300000">
            <a:off x="7054603" y="5093387"/>
            <a:ext cx="2030099" cy="1272412"/>
          </a:xfrm>
        </p:spPr>
        <p:txBody>
          <a:bodyPr/>
          <a:lstStyle>
            <a:lvl1pPr marL="0" indent="0">
              <a:buNone/>
              <a:defRPr b="1" u="none" baseline="0">
                <a:solidFill>
                  <a:schemeClr val="bg1"/>
                </a:solidFill>
              </a:defRPr>
            </a:lvl1pPr>
            <a:lvl2pPr marL="457200" indent="0">
              <a:buNone/>
              <a:defRPr b="1" u="none" baseline="0">
                <a:solidFill>
                  <a:schemeClr val="bg1"/>
                </a:solidFill>
              </a:defRPr>
            </a:lvl2pPr>
            <a:lvl3pPr marL="914400" indent="0">
              <a:buNone/>
              <a:defRPr b="1" u="none" baseline="0">
                <a:solidFill>
                  <a:schemeClr val="bg1"/>
                </a:solidFill>
              </a:defRPr>
            </a:lvl3pPr>
            <a:lvl4pPr marL="1371600" indent="0">
              <a:buNone/>
              <a:defRPr b="1" u="none" baseline="0">
                <a:solidFill>
                  <a:schemeClr val="bg1"/>
                </a:solidFill>
              </a:defRPr>
            </a:lvl4pPr>
            <a:lvl5pPr marL="1828800" indent="0">
              <a:buNone/>
              <a:defRPr b="1" u="none"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5142438"/>
            <a:ext cx="1070169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extLst/>
          </a:lstStyle>
          <a:p>
            <a:pPr algn="ctr" defTabSz="1043056"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802005" y="1932325"/>
            <a:ext cx="9089390" cy="2017396"/>
          </a:xfrm>
        </p:spPr>
        <p:txBody>
          <a:bodyPr vert="horz" anchor="b">
            <a:normAutofit/>
            <a:scene3d>
              <a:camera prst="orthographicFront"/>
              <a:lightRig rig="soft" dir="t"/>
            </a:scene3d>
            <a:sp3d prstMaterial="softEdge">
              <a:bevelT w="25400" h="25400"/>
            </a:sp3d>
          </a:bodyPr>
          <a:lstStyle>
            <a:lvl1pPr algn="r">
              <a:defRPr sz="55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802005" y="3981964"/>
            <a:ext cx="9089390" cy="1322729"/>
          </a:xfrm>
        </p:spPr>
        <p:txBody>
          <a:bodyPr lIns="52153" rIns="52153"/>
          <a:lstStyle>
            <a:lvl1pPr marL="0" marR="73014" indent="0" algn="r">
              <a:buNone/>
              <a:defRPr>
                <a:solidFill>
                  <a:schemeClr val="tx2"/>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extLst/>
          </a:lstStyle>
          <a:p>
            <a:r>
              <a:rPr kumimoji="0" lang="en-US" smtClean="0"/>
              <a:t>Click to edit Master subtitle style</a:t>
            </a:r>
            <a:endParaRPr kumimoji="0" lang="en-US"/>
          </a:p>
        </p:txBody>
      </p:sp>
      <p:grpSp>
        <p:nvGrpSpPr>
          <p:cNvPr id="2" name="Group 1"/>
          <p:cNvGrpSpPr/>
          <p:nvPr/>
        </p:nvGrpSpPr>
        <p:grpSpPr>
          <a:xfrm>
            <a:off x="-4402" y="5460912"/>
            <a:ext cx="10697803" cy="21081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1043056" fontAlgn="auto">
                <a:spcBef>
                  <a:spcPts val="0"/>
                </a:spcBef>
                <a:spcAft>
                  <a:spcPts val="0"/>
                </a:spcAft>
              </a:pPr>
              <a:endParaRPr lang="en-US">
                <a:solidFill>
                  <a:prstClr val="black"/>
                </a:solidFill>
                <a:latin typeface="Lucida Sans Unicode"/>
                <a:ea typeface="+mn-ea"/>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1043056" fontAlgn="auto">
                <a:spcBef>
                  <a:spcPts val="0"/>
                </a:spcBef>
                <a:spcAft>
                  <a:spcPts val="0"/>
                </a:spcAft>
              </a:pPr>
              <a:endParaRPr lang="en-US">
                <a:solidFill>
                  <a:prstClr val="black"/>
                </a:solidFill>
                <a:latin typeface="Lucida Sans Unicode"/>
                <a:ea typeface="+mn-ea"/>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1043056"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FAA15D-BBC9-4E12-AA1E-51BE71D4C9EB}" type="datetime1">
              <a:rPr lang="en-GB" smtClean="0"/>
              <a:pPr/>
              <a:t>15/09/2016</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smtClean="0">
                <a:solidFill>
                  <a:srgbClr val="2DA2BF">
                    <a:tint val="20000"/>
                  </a:srgbClr>
                </a:solidFill>
              </a:rPr>
              <a:t>jane sept 16</a:t>
            </a:r>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37D2A92-4BA7-4133-A289-85CAF92DA79F}" type="slidenum">
              <a:rPr lang="en-GB" smtClean="0"/>
              <a:pPr/>
              <a:t>‹#›</a:t>
            </a:fld>
            <a:endParaRPr lang="en-GB"/>
          </a:p>
        </p:txBody>
      </p:sp>
    </p:spTree>
    <p:extLst>
      <p:ext uri="{BB962C8B-B14F-4D97-AF65-F5344CB8AC3E}">
        <p14:creationId xmlns:p14="http://schemas.microsoft.com/office/powerpoint/2010/main" val="773011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941063-268C-4094-A875-3F0461C47037}" type="datetime1">
              <a:rPr lang="en-GB" smtClean="0">
                <a:solidFill>
                  <a:prstClr val="black"/>
                </a:solidFill>
              </a:rPr>
              <a:pPr/>
              <a:t>15/09/2016</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r>
              <a:rPr lang="en-GB" smtClean="0">
                <a:solidFill>
                  <a:prstClr val="black"/>
                </a:solidFill>
              </a:rPr>
              <a:t>jane sept 16</a:t>
            </a:r>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737D2A92-4BA7-4133-A289-85CAF92DA79F}"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40825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4779" y="1168382"/>
            <a:ext cx="9089390" cy="2016337"/>
          </a:xfrm>
        </p:spPr>
        <p:txBody>
          <a:bodyPr vert="horz" anchor="b">
            <a:normAutofit/>
            <a:scene3d>
              <a:camera prst="orthographicFront"/>
              <a:lightRig rig="soft" dir="t"/>
            </a:scene3d>
            <a:sp3d prstMaterial="softEdge">
              <a:bevelT w="25400" h="25400"/>
            </a:sp3d>
          </a:bodyPr>
          <a:lstStyle>
            <a:lvl1pPr algn="r">
              <a:buNone/>
              <a:defRPr sz="55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87395" y="3232349"/>
            <a:ext cx="5346700" cy="1604081"/>
          </a:xfrm>
        </p:spPr>
        <p:txBody>
          <a:bodyPr lIns="104306" rIns="104306" anchor="t"/>
          <a:lstStyle>
            <a:lvl1pPr marL="0" indent="0" algn="l">
              <a:buNone/>
              <a:defRPr sz="2600">
                <a:solidFill>
                  <a:schemeClr val="tx1"/>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E4287B-3D23-4627-AB93-3762040CD72B}" type="datetime1">
              <a:rPr lang="en-GB" smtClean="0">
                <a:solidFill>
                  <a:prstClr val="white"/>
                </a:solidFill>
              </a:rPr>
              <a:pPr/>
              <a:t>15/09/2016</a:t>
            </a:fld>
            <a:endParaRPr lang="en-GB">
              <a:solidFill>
                <a:prstClr val="white"/>
              </a:solidFill>
            </a:endParaRPr>
          </a:p>
        </p:txBody>
      </p:sp>
      <p:sp>
        <p:nvSpPr>
          <p:cNvPr id="5" name="Footer Placeholder 4"/>
          <p:cNvSpPr>
            <a:spLocks noGrp="1"/>
          </p:cNvSpPr>
          <p:nvPr>
            <p:ph type="ftr" sz="quarter" idx="11"/>
          </p:nvPr>
        </p:nvSpPr>
        <p:spPr/>
        <p:txBody>
          <a:bodyPr/>
          <a:lstStyle>
            <a:extLst/>
          </a:lstStyle>
          <a:p>
            <a:r>
              <a:rPr lang="en-GB" smtClean="0">
                <a:solidFill>
                  <a:prstClr val="white"/>
                </a:solidFill>
              </a:rPr>
              <a:t>jane sept 16</a:t>
            </a:r>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fld id="{737D2A92-4BA7-4133-A289-85CAF92DA79F}" type="slidenum">
              <a:rPr lang="en-GB" smtClean="0">
                <a:solidFill>
                  <a:prstClr val="white"/>
                </a:solidFill>
              </a:rPr>
              <a:pPr/>
              <a:t>‹#›</a:t>
            </a:fld>
            <a:endParaRPr lang="en-GB">
              <a:solidFill>
                <a:prstClr val="white"/>
              </a:solidFill>
            </a:endParaRPr>
          </a:p>
        </p:txBody>
      </p:sp>
      <p:sp>
        <p:nvSpPr>
          <p:cNvPr id="7" name="Chevron 6"/>
          <p:cNvSpPr/>
          <p:nvPr/>
        </p:nvSpPr>
        <p:spPr>
          <a:xfrm>
            <a:off x="4252895" y="3313672"/>
            <a:ext cx="213868"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extLst/>
          </a:lstStyle>
          <a:p>
            <a:pPr defTabSz="1043056" fontAlgn="auto">
              <a:spcBef>
                <a:spcPts val="0"/>
              </a:spcBef>
              <a:spcAft>
                <a:spcPts val="0"/>
              </a:spcAft>
            </a:pPr>
            <a:endParaRPr lang="en-US">
              <a:solidFill>
                <a:prstClr val="white"/>
              </a:solidFill>
            </a:endParaRPr>
          </a:p>
        </p:txBody>
      </p:sp>
      <p:sp>
        <p:nvSpPr>
          <p:cNvPr id="8" name="Chevron 7"/>
          <p:cNvSpPr/>
          <p:nvPr/>
        </p:nvSpPr>
        <p:spPr>
          <a:xfrm>
            <a:off x="4034892" y="3313672"/>
            <a:ext cx="213868"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extLst/>
          </a:lstStyle>
          <a:p>
            <a:pPr defTabSz="1043056"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8734820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670" y="1633233"/>
            <a:ext cx="4722918" cy="4990084"/>
          </a:xfrm>
        </p:spPr>
        <p:txBody>
          <a:bodyPr/>
          <a:lstStyle>
            <a:lvl1pPr>
              <a:defRPr sz="3200"/>
            </a:lvl1pPr>
            <a:lvl2pPr>
              <a:defRPr sz="2700"/>
            </a:lvl2pPr>
            <a:lvl3pPr>
              <a:defRPr sz="23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435812" y="1633233"/>
            <a:ext cx="4722918" cy="4990084"/>
          </a:xfrm>
        </p:spPr>
        <p:txBody>
          <a:bodyPr/>
          <a:lstStyle>
            <a:lvl1pPr>
              <a:defRPr sz="3200"/>
            </a:lvl1pPr>
            <a:lvl2pPr>
              <a:defRPr sz="2700"/>
            </a:lvl2pPr>
            <a:lvl3pPr>
              <a:defRPr sz="23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F7847B-A8DA-47FD-AA6F-3E5C246F3F4B}" type="datetime1">
              <a:rPr lang="en-GB" smtClean="0">
                <a:solidFill>
                  <a:prstClr val="white"/>
                </a:solidFill>
              </a:rPr>
              <a:pPr/>
              <a:t>15/09/2016</a:t>
            </a:fld>
            <a:endParaRPr lang="en-GB">
              <a:solidFill>
                <a:prstClr val="white"/>
              </a:solidFill>
            </a:endParaRPr>
          </a:p>
        </p:txBody>
      </p:sp>
      <p:sp>
        <p:nvSpPr>
          <p:cNvPr id="6" name="Footer Placeholder 5"/>
          <p:cNvSpPr>
            <a:spLocks noGrp="1"/>
          </p:cNvSpPr>
          <p:nvPr>
            <p:ph type="ftr" sz="quarter" idx="11"/>
          </p:nvPr>
        </p:nvSpPr>
        <p:spPr/>
        <p:txBody>
          <a:bodyPr/>
          <a:lstStyle>
            <a:extLst/>
          </a:lstStyle>
          <a:p>
            <a:r>
              <a:rPr lang="en-GB" smtClean="0">
                <a:solidFill>
                  <a:prstClr val="white"/>
                </a:solidFill>
              </a:rPr>
              <a:t>jane sept 16</a:t>
            </a:r>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fld id="{737D2A92-4BA7-4133-A289-85CAF92DA79F}"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51586570"/>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9624060" cy="1260211"/>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34670" y="5964997"/>
            <a:ext cx="4724775" cy="840140"/>
          </a:xfrm>
          <a:solidFill>
            <a:schemeClr val="accent1"/>
          </a:solidFill>
          <a:ln w="9652">
            <a:solidFill>
              <a:schemeClr val="accent1"/>
            </a:solidFill>
            <a:miter lim="800000"/>
          </a:ln>
        </p:spPr>
        <p:txBody>
          <a:bodyPr lIns="208611" anchor="ctr"/>
          <a:lstStyle>
            <a:lvl1pPr marL="0" indent="0">
              <a:buNone/>
              <a:defRPr sz="2700" b="0">
                <a:solidFill>
                  <a:schemeClr val="bg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432101" y="5964997"/>
            <a:ext cx="4726631" cy="840140"/>
          </a:xfrm>
          <a:solidFill>
            <a:schemeClr val="accent1"/>
          </a:solidFill>
          <a:ln w="9652">
            <a:solidFill>
              <a:schemeClr val="accent1"/>
            </a:solidFill>
            <a:miter lim="800000"/>
          </a:ln>
        </p:spPr>
        <p:txBody>
          <a:bodyPr lIns="208611" anchor="ctr"/>
          <a:lstStyle>
            <a:lvl1pPr marL="0" indent="0">
              <a:buNone/>
              <a:defRPr sz="2700" b="0">
                <a:solidFill>
                  <a:schemeClr val="bg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34670" y="1592402"/>
            <a:ext cx="4724775" cy="4345976"/>
          </a:xfrm>
          <a:ln>
            <a:noFill/>
            <a:prstDash val="sysDash"/>
            <a:miter lim="800000"/>
          </a:ln>
        </p:spPr>
        <p:txBody>
          <a:bodyPr/>
          <a:lstStyle>
            <a:lvl1pPr>
              <a:defRPr sz="2700"/>
            </a:lvl1pPr>
            <a:lvl2pPr>
              <a:defRPr sz="2300"/>
            </a:lvl2pPr>
            <a:lvl3pPr>
              <a:defRPr sz="21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432099" y="1592402"/>
            <a:ext cx="4726631" cy="4345976"/>
          </a:xfrm>
          <a:ln>
            <a:noFill/>
            <a:prstDash val="sysDash"/>
            <a:miter lim="800000"/>
          </a:ln>
        </p:spPr>
        <p:txBody>
          <a:bodyPr/>
          <a:lstStyle>
            <a:lvl1pPr>
              <a:spcBef>
                <a:spcPts val="0"/>
              </a:spcBef>
              <a:defRPr sz="2700"/>
            </a:lvl1pPr>
            <a:lvl2pPr>
              <a:defRPr sz="2300"/>
            </a:lvl2pPr>
            <a:lvl3pPr>
              <a:defRPr sz="21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A14A11-8AC7-4C44-9C31-15812A6258C0}" type="datetime1">
              <a:rPr lang="en-GB" smtClean="0">
                <a:solidFill>
                  <a:prstClr val="black"/>
                </a:solidFill>
              </a:rPr>
              <a:pPr/>
              <a:t>15/09/2016</a:t>
            </a:fld>
            <a:endParaRPr lang="en-GB">
              <a:solidFill>
                <a:prstClr val="black"/>
              </a:solidFill>
            </a:endParaRPr>
          </a:p>
        </p:txBody>
      </p:sp>
      <p:sp>
        <p:nvSpPr>
          <p:cNvPr id="8" name="Footer Placeholder 7"/>
          <p:cNvSpPr>
            <a:spLocks noGrp="1"/>
          </p:cNvSpPr>
          <p:nvPr>
            <p:ph type="ftr" sz="quarter" idx="11"/>
          </p:nvPr>
        </p:nvSpPr>
        <p:spPr/>
        <p:txBody>
          <a:bodyPr/>
          <a:lstStyle>
            <a:extLst/>
          </a:lstStyle>
          <a:p>
            <a:r>
              <a:rPr lang="en-GB" smtClean="0">
                <a:solidFill>
                  <a:prstClr val="black"/>
                </a:solidFill>
              </a:rPr>
              <a:t>jane sept 16</a:t>
            </a:r>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fld id="{737D2A92-4BA7-4133-A289-85CAF92DA79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9049168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6845990-58BC-4B69-A985-BD215A415E95}" type="datetime1">
              <a:rPr lang="en-GB" smtClean="0">
                <a:solidFill>
                  <a:prstClr val="white"/>
                </a:solidFill>
              </a:rPr>
              <a:pPr/>
              <a:t>15/09/2016</a:t>
            </a:fld>
            <a:endParaRPr lang="en-GB">
              <a:solidFill>
                <a:prstClr val="white"/>
              </a:solidFill>
            </a:endParaRPr>
          </a:p>
        </p:txBody>
      </p:sp>
      <p:sp>
        <p:nvSpPr>
          <p:cNvPr id="4" name="Footer Placeholder 3"/>
          <p:cNvSpPr>
            <a:spLocks noGrp="1"/>
          </p:cNvSpPr>
          <p:nvPr>
            <p:ph type="ftr" sz="quarter" idx="11"/>
          </p:nvPr>
        </p:nvSpPr>
        <p:spPr/>
        <p:txBody>
          <a:bodyPr/>
          <a:lstStyle>
            <a:extLst/>
          </a:lstStyle>
          <a:p>
            <a:r>
              <a:rPr lang="en-GB" smtClean="0">
                <a:solidFill>
                  <a:prstClr val="white"/>
                </a:solidFill>
              </a:rPr>
              <a:t>jane sept 16</a:t>
            </a:r>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fld id="{737D2A92-4BA7-4133-A289-85CAF92DA79F}"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1351283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BF2DD9-D2F6-4C4B-9EE1-567C39468606}" type="datetime1">
              <a:rPr lang="en-GB" smtClean="0">
                <a:solidFill>
                  <a:prstClr val="black"/>
                </a:solidFill>
              </a:rPr>
              <a:pPr/>
              <a:t>15/09/2016</a:t>
            </a:fld>
            <a:endParaRPr lang="en-GB">
              <a:solidFill>
                <a:prstClr val="black"/>
              </a:solidFill>
            </a:endParaRPr>
          </a:p>
        </p:txBody>
      </p:sp>
      <p:sp>
        <p:nvSpPr>
          <p:cNvPr id="3" name="Footer Placeholder 2"/>
          <p:cNvSpPr>
            <a:spLocks noGrp="1"/>
          </p:cNvSpPr>
          <p:nvPr>
            <p:ph type="ftr" sz="quarter" idx="11"/>
          </p:nvPr>
        </p:nvSpPr>
        <p:spPr/>
        <p:txBody>
          <a:bodyPr/>
          <a:lstStyle>
            <a:extLst/>
          </a:lstStyle>
          <a:p>
            <a:r>
              <a:rPr lang="en-GB" smtClean="0">
                <a:solidFill>
                  <a:prstClr val="black"/>
                </a:solidFill>
              </a:rPr>
              <a:t>jane sept 16</a:t>
            </a:r>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737D2A92-4BA7-4133-A289-85CAF92DA79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26765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9340" y="5376898"/>
            <a:ext cx="8749521" cy="504084"/>
          </a:xfrm>
        </p:spPr>
        <p:txBody>
          <a:bodyPr vert="horz" anchor="t">
            <a:noAutofit/>
            <a:sp3d prstMaterial="softEdge">
              <a:bevelT w="0" h="0"/>
            </a:sp3d>
          </a:bodyPr>
          <a:lstStyle>
            <a:lvl1pPr algn="r">
              <a:buNone/>
              <a:defRPr sz="29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168476" y="5904248"/>
            <a:ext cx="4648065" cy="1008168"/>
          </a:xfrm>
        </p:spPr>
        <p:txBody>
          <a:bodyPr/>
          <a:lstStyle>
            <a:lvl1pPr marL="0" indent="0" algn="r">
              <a:buNone/>
              <a:defRPr sz="1800"/>
            </a:lvl1pPr>
            <a:lvl2pPr>
              <a:buNone/>
              <a:defRPr sz="1400"/>
            </a:lvl2pPr>
            <a:lvl3pPr>
              <a:buNone/>
              <a:defRPr sz="1100"/>
            </a:lvl3pPr>
            <a:lvl4pPr>
              <a:buNone/>
              <a:defRPr sz="1000"/>
            </a:lvl4pPr>
            <a:lvl5pPr>
              <a:buNone/>
              <a:defRPr sz="1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069340" y="302451"/>
            <a:ext cx="8747201" cy="5040842"/>
          </a:xfrm>
        </p:spPr>
        <p:txBody>
          <a:bodyPr/>
          <a:lstStyle>
            <a:lvl1pPr>
              <a:defRPr sz="3700"/>
            </a:lvl1pPr>
            <a:lvl2pPr>
              <a:defRPr sz="3200"/>
            </a:lvl2pPr>
            <a:lvl3pPr>
              <a:defRPr sz="27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866890" y="7065056"/>
            <a:ext cx="2245614" cy="403267"/>
          </a:xfrm>
        </p:spPr>
        <p:txBody>
          <a:bodyPr/>
          <a:lstStyle>
            <a:extLst/>
          </a:lstStyle>
          <a:p>
            <a:fld id="{9C9F87B8-3C36-4CC1-B640-0995DAC9C088}" type="datetime1">
              <a:rPr lang="en-GB" smtClean="0">
                <a:solidFill>
                  <a:prstClr val="black"/>
                </a:solidFill>
              </a:rPr>
              <a:pPr/>
              <a:t>15/09/2016</a:t>
            </a:fld>
            <a:endParaRPr lang="en-GB">
              <a:solidFill>
                <a:prstClr val="black"/>
              </a:solidFill>
            </a:endParaRPr>
          </a:p>
        </p:txBody>
      </p:sp>
      <p:sp>
        <p:nvSpPr>
          <p:cNvPr id="6" name="Footer Placeholder 5"/>
          <p:cNvSpPr>
            <a:spLocks noGrp="1"/>
          </p:cNvSpPr>
          <p:nvPr>
            <p:ph type="ftr" sz="quarter" idx="11"/>
          </p:nvPr>
        </p:nvSpPr>
        <p:spPr/>
        <p:txBody>
          <a:bodyPr/>
          <a:lstStyle>
            <a:extLst/>
          </a:lstStyle>
          <a:p>
            <a:r>
              <a:rPr lang="en-GB" smtClean="0">
                <a:solidFill>
                  <a:prstClr val="black"/>
                </a:solidFill>
              </a:rPr>
              <a:t>jane sept 16</a:t>
            </a:r>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fld id="{737D2A92-4BA7-4133-A289-85CAF92DA79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536926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34607" y="6001603"/>
            <a:ext cx="8376497" cy="714706"/>
          </a:xfrm>
          <a:noFill/>
        </p:spPr>
        <p:txBody>
          <a:bodyPr lIns="104306" tIns="0" rIns="104306" anchor="t"/>
          <a:lstStyle>
            <a:lvl1pPr marL="0" marR="20861" indent="0" algn="r">
              <a:buNone/>
              <a:defRPr sz="1600"/>
            </a:lvl1pPr>
            <a:lvl2pPr>
              <a:defRPr sz="1400"/>
            </a:lvl2pPr>
            <a:lvl3pPr>
              <a:defRPr sz="1100"/>
            </a:lvl3pPr>
            <a:lvl4pPr>
              <a:defRPr sz="1000"/>
            </a:lvl4pPr>
            <a:lvl5pPr>
              <a:defRPr sz="10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67335" y="209449"/>
            <a:ext cx="10158730" cy="4839208"/>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7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C5702B0-1489-424B-BD0A-C2F3FC059CD5}" type="datetime1">
              <a:rPr lang="en-GB" smtClean="0">
                <a:solidFill>
                  <a:prstClr val="white"/>
                </a:solidFill>
              </a:rPr>
              <a:pPr/>
              <a:t>15/09/2016</a:t>
            </a:fld>
            <a:endParaRPr lang="en-GB">
              <a:solidFill>
                <a:prstClr val="white"/>
              </a:solidFill>
            </a:endParaRPr>
          </a:p>
        </p:txBody>
      </p:sp>
      <p:sp>
        <p:nvSpPr>
          <p:cNvPr id="6" name="Footer Placeholder 5"/>
          <p:cNvSpPr>
            <a:spLocks noGrp="1"/>
          </p:cNvSpPr>
          <p:nvPr>
            <p:ph type="ftr" sz="quarter" idx="11"/>
          </p:nvPr>
        </p:nvSpPr>
        <p:spPr>
          <a:xfrm>
            <a:off x="5122251" y="7065056"/>
            <a:ext cx="2748991" cy="402567"/>
          </a:xfrm>
        </p:spPr>
        <p:txBody>
          <a:bodyPr/>
          <a:lstStyle>
            <a:lvl1pPr>
              <a:defRPr>
                <a:solidFill>
                  <a:schemeClr val="tx1"/>
                </a:solidFill>
              </a:defRPr>
            </a:lvl1pPr>
            <a:extLst/>
          </a:lstStyle>
          <a:p>
            <a:r>
              <a:rPr lang="en-GB" smtClean="0">
                <a:solidFill>
                  <a:prstClr val="white"/>
                </a:solidFill>
              </a:rPr>
              <a:t>jane sept 16</a:t>
            </a:r>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37D2A92-4BA7-4133-A289-85CAF92DA79F}"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267335" y="5364023"/>
            <a:ext cx="9443769" cy="620372"/>
          </a:xfrm>
          <a:noFill/>
        </p:spPr>
        <p:txBody>
          <a:bodyPr anchor="t">
            <a:sp3d prstMaterial="softEdge"/>
          </a:bodyPr>
          <a:lstStyle>
            <a:lvl1pPr marR="0" algn="r">
              <a:buNone/>
              <a:defRPr sz="34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83872" y="6554568"/>
            <a:ext cx="5777785" cy="101552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4306" tIns="52153" rIns="104306" bIns="52153" anchor="t" compatLnSpc="1"/>
          <a:lstStyle>
            <a:extLst/>
          </a:lstStyle>
          <a:p>
            <a:pPr defTabSz="1043056" fontAlgn="auto">
              <a:spcBef>
                <a:spcPts val="0"/>
              </a:spcBef>
              <a:spcAft>
                <a:spcPts val="0"/>
              </a:spcAft>
            </a:pPr>
            <a:endParaRPr lang="en-US">
              <a:solidFill>
                <a:prstClr val="white"/>
              </a:solidFill>
              <a:latin typeface="Lucida Sans Unicode"/>
              <a:ea typeface="+mn-ea"/>
            </a:endParaRPr>
          </a:p>
        </p:txBody>
      </p:sp>
      <p:sp>
        <p:nvSpPr>
          <p:cNvPr id="9" name="Freeform 8"/>
          <p:cNvSpPr>
            <a:spLocks/>
          </p:cNvSpPr>
          <p:nvPr/>
        </p:nvSpPr>
        <p:spPr bwMode="auto">
          <a:xfrm>
            <a:off x="568020" y="6548035"/>
            <a:ext cx="4315777" cy="102917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4306" tIns="52153" rIns="104306" bIns="52153" anchor="t" compatLnSpc="1"/>
          <a:lstStyle>
            <a:extLst/>
          </a:lstStyle>
          <a:p>
            <a:pPr defTabSz="1043056" fontAlgn="auto">
              <a:spcBef>
                <a:spcPts val="0"/>
              </a:spcBef>
              <a:spcAft>
                <a:spcPts val="0"/>
              </a:spcAft>
            </a:pPr>
            <a:endParaRPr lang="en-US">
              <a:solidFill>
                <a:prstClr val="white"/>
              </a:solidFill>
              <a:latin typeface="Lucida Sans Unicode"/>
              <a:ea typeface="+mn-ea"/>
            </a:endParaRPr>
          </a:p>
        </p:txBody>
      </p:sp>
      <p:sp>
        <p:nvSpPr>
          <p:cNvPr id="10" name="Right Triangle 9"/>
          <p:cNvSpPr>
            <a:spLocks/>
          </p:cNvSpPr>
          <p:nvPr/>
        </p:nvSpPr>
        <p:spPr bwMode="auto">
          <a:xfrm>
            <a:off x="-7066" y="6385125"/>
            <a:ext cx="3978817" cy="119170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4306" tIns="52153" rIns="104306" bIns="52153" anchor="ctr" compatLnSpc="1"/>
          <a:lstStyle>
            <a:extLst/>
          </a:lstStyle>
          <a:p>
            <a:pPr algn="ctr" defTabSz="1043056" fontAlgn="auto">
              <a:spcBef>
                <a:spcPts val="0"/>
              </a:spcBef>
              <a:spcAft>
                <a:spcPts val="0"/>
              </a:spcAft>
            </a:pPr>
            <a:endParaRPr lang="en-US">
              <a:solidFill>
                <a:prstClr val="white"/>
              </a:solidFill>
            </a:endParaRPr>
          </a:p>
        </p:txBody>
      </p:sp>
      <p:cxnSp>
        <p:nvCxnSpPr>
          <p:cNvPr id="11" name="Straight Connector 10"/>
          <p:cNvCxnSpPr/>
          <p:nvPr/>
        </p:nvCxnSpPr>
        <p:spPr>
          <a:xfrm>
            <a:off x="-10802" y="6381250"/>
            <a:ext cx="3982554" cy="11955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0132198" y="5499986"/>
            <a:ext cx="213868"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extLst/>
          </a:lstStyle>
          <a:p>
            <a:pPr defTabSz="1043056" fontAlgn="auto">
              <a:spcBef>
                <a:spcPts val="0"/>
              </a:spcBef>
              <a:spcAft>
                <a:spcPts val="0"/>
              </a:spcAft>
            </a:pPr>
            <a:endParaRPr lang="en-US">
              <a:solidFill>
                <a:prstClr val="white"/>
              </a:solidFill>
            </a:endParaRPr>
          </a:p>
        </p:txBody>
      </p:sp>
      <p:sp>
        <p:nvSpPr>
          <p:cNvPr id="13" name="Chevron 12"/>
          <p:cNvSpPr/>
          <p:nvPr/>
        </p:nvSpPr>
        <p:spPr>
          <a:xfrm>
            <a:off x="9914194" y="5499986"/>
            <a:ext cx="213868"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extLst/>
          </a:lstStyle>
          <a:p>
            <a:pPr defTabSz="1043056"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46286779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4670" y="1633234"/>
            <a:ext cx="9624060" cy="483584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123361-4F95-4A84-9812-F3FA5187C3E2}" type="datetime1">
              <a:rPr lang="en-GB" smtClean="0">
                <a:solidFill>
                  <a:prstClr val="black"/>
                </a:solidFill>
              </a:rPr>
              <a:pPr/>
              <a:t>15/09/2016</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r>
              <a:rPr lang="en-GB" smtClean="0">
                <a:solidFill>
                  <a:prstClr val="black"/>
                </a:solidFill>
              </a:rPr>
              <a:t>jane sept 16</a:t>
            </a:r>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737D2A92-4BA7-4133-A289-85CAF92DA79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2662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0"/>
          </p:nvPr>
        </p:nvSpPr>
        <p:spPr>
          <a:xfrm>
            <a:off x="421200" y="1983599"/>
            <a:ext cx="54000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2"/>
          <p:cNvSpPr>
            <a:spLocks noGrp="1"/>
          </p:cNvSpPr>
          <p:nvPr>
            <p:ph type="body" sz="quarter" idx="12"/>
          </p:nvPr>
        </p:nvSpPr>
        <p:spPr>
          <a:xfrm rot="300000">
            <a:off x="7054603" y="5093387"/>
            <a:ext cx="2030099" cy="1272412"/>
          </a:xfrm>
        </p:spPr>
        <p:txBody>
          <a:bodyPr/>
          <a:lstStyle>
            <a:lvl1pPr marL="0" indent="0">
              <a:buNone/>
              <a:defRPr b="1" u="none" baseline="0">
                <a:solidFill>
                  <a:schemeClr val="bg1"/>
                </a:solidFill>
              </a:defRPr>
            </a:lvl1pPr>
            <a:lvl2pPr marL="457200" indent="0">
              <a:buNone/>
              <a:defRPr b="1" u="none" baseline="0">
                <a:solidFill>
                  <a:schemeClr val="bg1"/>
                </a:solidFill>
              </a:defRPr>
            </a:lvl2pPr>
            <a:lvl3pPr marL="914400" indent="0">
              <a:buNone/>
              <a:defRPr b="1" u="none" baseline="0">
                <a:solidFill>
                  <a:schemeClr val="bg1"/>
                </a:solidFill>
              </a:defRPr>
            </a:lvl3pPr>
            <a:lvl4pPr marL="1371600" indent="0">
              <a:buNone/>
              <a:defRPr b="1" u="none" baseline="0">
                <a:solidFill>
                  <a:schemeClr val="bg1"/>
                </a:solidFill>
              </a:defRPr>
            </a:lvl4pPr>
            <a:lvl5pPr marL="1828800" indent="0">
              <a:buNone/>
              <a:defRPr b="1" u="none"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3693" y="302804"/>
            <a:ext cx="2078652" cy="6166278"/>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4670" y="302805"/>
            <a:ext cx="7396268" cy="616627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EE314D-A8DD-41FB-9EF9-829256C38DA7}" type="datetime1">
              <a:rPr lang="en-GB" smtClean="0">
                <a:solidFill>
                  <a:prstClr val="black"/>
                </a:solidFill>
              </a:rPr>
              <a:pPr/>
              <a:t>15/09/2016</a:t>
            </a:fld>
            <a:endParaRPr lang="en-GB">
              <a:solidFill>
                <a:prstClr val="black"/>
              </a:solidFill>
            </a:endParaRPr>
          </a:p>
        </p:txBody>
      </p:sp>
      <p:sp>
        <p:nvSpPr>
          <p:cNvPr id="5" name="Footer Placeholder 4"/>
          <p:cNvSpPr>
            <a:spLocks noGrp="1"/>
          </p:cNvSpPr>
          <p:nvPr>
            <p:ph type="ftr" sz="quarter" idx="11"/>
          </p:nvPr>
        </p:nvSpPr>
        <p:spPr/>
        <p:txBody>
          <a:bodyPr/>
          <a:lstStyle>
            <a:extLst/>
          </a:lstStyle>
          <a:p>
            <a:r>
              <a:rPr lang="en-GB" smtClean="0">
                <a:solidFill>
                  <a:prstClr val="black"/>
                </a:solidFill>
              </a:rPr>
              <a:t>jane sept 16</a:t>
            </a:r>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fld id="{737D2A92-4BA7-4133-A289-85CAF92DA79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9718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0"/>
          </p:nvPr>
        </p:nvSpPr>
        <p:spPr>
          <a:xfrm>
            <a:off x="421200" y="1983599"/>
            <a:ext cx="54000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2"/>
          <p:cNvSpPr>
            <a:spLocks noGrp="1"/>
          </p:cNvSpPr>
          <p:nvPr>
            <p:ph type="body" sz="quarter" idx="12"/>
          </p:nvPr>
        </p:nvSpPr>
        <p:spPr>
          <a:xfrm rot="300000">
            <a:off x="7054603" y="5093387"/>
            <a:ext cx="2030099" cy="1272412"/>
          </a:xfrm>
        </p:spPr>
        <p:txBody>
          <a:bodyPr/>
          <a:lstStyle>
            <a:lvl1pPr marL="0" indent="0">
              <a:buNone/>
              <a:defRPr b="1" u="none" baseline="0">
                <a:solidFill>
                  <a:schemeClr val="bg1"/>
                </a:solidFill>
              </a:defRPr>
            </a:lvl1pPr>
            <a:lvl2pPr marL="457200" indent="0">
              <a:buNone/>
              <a:defRPr b="1" u="none" baseline="0">
                <a:solidFill>
                  <a:schemeClr val="bg1"/>
                </a:solidFill>
              </a:defRPr>
            </a:lvl2pPr>
            <a:lvl3pPr marL="914400" indent="0">
              <a:buNone/>
              <a:defRPr b="1" u="none" baseline="0">
                <a:solidFill>
                  <a:schemeClr val="bg1"/>
                </a:solidFill>
              </a:defRPr>
            </a:lvl3pPr>
            <a:lvl4pPr marL="1371600" indent="0">
              <a:buNone/>
              <a:defRPr b="1" u="none" baseline="0">
                <a:solidFill>
                  <a:schemeClr val="bg1"/>
                </a:solidFill>
              </a:defRPr>
            </a:lvl4pPr>
            <a:lvl5pPr marL="1828800" indent="0">
              <a:buNone/>
              <a:defRPr b="1" u="none"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0"/>
          </p:nvPr>
        </p:nvSpPr>
        <p:spPr>
          <a:xfrm>
            <a:off x="421200" y="1983599"/>
            <a:ext cx="54000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2"/>
          <p:cNvSpPr>
            <a:spLocks noGrp="1"/>
          </p:cNvSpPr>
          <p:nvPr>
            <p:ph type="body" sz="quarter" idx="12"/>
          </p:nvPr>
        </p:nvSpPr>
        <p:spPr>
          <a:xfrm rot="300000">
            <a:off x="7054603" y="5093387"/>
            <a:ext cx="2030099" cy="1272412"/>
          </a:xfrm>
        </p:spPr>
        <p:txBody>
          <a:bodyPr/>
          <a:lstStyle>
            <a:lvl1pPr marL="0" indent="0">
              <a:buNone/>
              <a:defRPr b="1" u="none" baseline="0">
                <a:solidFill>
                  <a:schemeClr val="bg1"/>
                </a:solidFill>
              </a:defRPr>
            </a:lvl1pPr>
            <a:lvl2pPr marL="457200" indent="0">
              <a:buNone/>
              <a:defRPr b="1" u="none" baseline="0">
                <a:solidFill>
                  <a:schemeClr val="bg1"/>
                </a:solidFill>
              </a:defRPr>
            </a:lvl2pPr>
            <a:lvl3pPr marL="914400" indent="0">
              <a:buNone/>
              <a:defRPr b="1" u="none" baseline="0">
                <a:solidFill>
                  <a:schemeClr val="bg1"/>
                </a:solidFill>
              </a:defRPr>
            </a:lvl3pPr>
            <a:lvl4pPr marL="1371600" indent="0">
              <a:buNone/>
              <a:defRPr b="1" u="none" baseline="0">
                <a:solidFill>
                  <a:schemeClr val="bg1"/>
                </a:solidFill>
              </a:defRPr>
            </a:lvl4pPr>
            <a:lvl5pPr marL="1828800" indent="0">
              <a:buNone/>
              <a:defRPr b="1" u="none"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no pull outs (purp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0"/>
          </p:nvPr>
        </p:nvSpPr>
        <p:spPr>
          <a:xfrm>
            <a:off x="421200" y="1983600"/>
            <a:ext cx="7156800" cy="476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3" cstate="print"/>
          <a:srcRect/>
          <a:stretch>
            <a:fillRect/>
          </a:stretch>
        </p:blipFill>
        <p:spPr bwMode="auto">
          <a:xfrm>
            <a:off x="0" y="1588"/>
            <a:ext cx="10694988" cy="7559675"/>
          </a:xfrm>
          <a:prstGeom prst="rect">
            <a:avLst/>
          </a:prstGeom>
          <a:noFill/>
          <a:ln w="9525">
            <a:noFill/>
            <a:miter lim="800000"/>
            <a:headEnd/>
            <a:tailEnd/>
          </a:ln>
        </p:spPr>
      </p:pic>
      <p:sp>
        <p:nvSpPr>
          <p:cNvPr id="1027" name="Title Placeholder 3"/>
          <p:cNvSpPr>
            <a:spLocks noGrp="1"/>
          </p:cNvSpPr>
          <p:nvPr>
            <p:ph type="title"/>
          </p:nvPr>
        </p:nvSpPr>
        <p:spPr bwMode="auto">
          <a:xfrm>
            <a:off x="1266825" y="2211388"/>
            <a:ext cx="4387850" cy="2060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Text Placeholder 4"/>
          <p:cNvSpPr>
            <a:spLocks noGrp="1"/>
          </p:cNvSpPr>
          <p:nvPr>
            <p:ph type="body" idx="1"/>
          </p:nvPr>
        </p:nvSpPr>
        <p:spPr bwMode="auto">
          <a:xfrm rot="300000">
            <a:off x="5730875" y="5491163"/>
            <a:ext cx="2036763" cy="12779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38" r:id="rId1"/>
  </p:sldLayoutIdLst>
  <p:txStyles>
    <p:titleStyle>
      <a:lvl1pPr algn="l" rtl="0" eaLnBrk="0" fontAlgn="base" hangingPunct="0">
        <a:lnSpc>
          <a:spcPts val="3600"/>
        </a:lnSpc>
        <a:spcBef>
          <a:spcPct val="0"/>
        </a:spcBef>
        <a:spcAft>
          <a:spcPct val="0"/>
        </a:spcAft>
        <a:defRPr sz="3800" b="1" kern="1200">
          <a:solidFill>
            <a:srgbClr val="006E85"/>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006E85"/>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006E85"/>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006E85"/>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006E85"/>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006E85"/>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006E85"/>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006E85"/>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006E85"/>
          </a:solidFill>
          <a:latin typeface="Arial" pitchFamily="34" charset="0"/>
          <a:ea typeface="Geneva" pitchFamily="23" charset="-128"/>
        </a:defRPr>
      </a:lvl9pPr>
    </p:titleStyle>
    <p:bodyStyle>
      <a:lvl1pPr marL="342900" indent="-342900" algn="l" rtl="0" eaLnBrk="0" fontAlgn="base" hangingPunct="0">
        <a:lnSpc>
          <a:spcPts val="1600"/>
        </a:lnSpc>
        <a:spcBef>
          <a:spcPct val="0"/>
        </a:spcBef>
        <a:spcAft>
          <a:spcPts val="1600"/>
        </a:spcAft>
        <a:buFont typeface="Arial" pitchFamily="34" charset="0"/>
        <a:defRPr sz="1400" b="1" kern="1200">
          <a:solidFill>
            <a:schemeClr val="bg1"/>
          </a:solidFill>
          <a:latin typeface="+mn-lt"/>
          <a:ea typeface="Geneva" pitchFamily="23" charset="-128"/>
          <a:cs typeface="+mn-cs"/>
        </a:defRPr>
      </a:lvl1pPr>
      <a:lvl2pPr marL="457200" algn="l" rtl="0" eaLnBrk="0" fontAlgn="base" hangingPunct="0">
        <a:lnSpc>
          <a:spcPts val="1600"/>
        </a:lnSpc>
        <a:spcBef>
          <a:spcPct val="0"/>
        </a:spcBef>
        <a:spcAft>
          <a:spcPts val="1600"/>
        </a:spcAft>
        <a:buFont typeface="Arial" pitchFamily="34" charset="0"/>
        <a:defRPr sz="1400" b="1" kern="1200">
          <a:solidFill>
            <a:schemeClr val="bg1"/>
          </a:solidFill>
          <a:latin typeface="+mn-lt"/>
          <a:ea typeface="Geneva" pitchFamily="23" charset="-128"/>
          <a:cs typeface="+mn-cs"/>
        </a:defRPr>
      </a:lvl2pPr>
      <a:lvl3pPr marL="914400" algn="l" rtl="0" eaLnBrk="0" fontAlgn="base" hangingPunct="0">
        <a:lnSpc>
          <a:spcPts val="1600"/>
        </a:lnSpc>
        <a:spcBef>
          <a:spcPct val="0"/>
        </a:spcBef>
        <a:spcAft>
          <a:spcPts val="1600"/>
        </a:spcAft>
        <a:buFont typeface="Arial" pitchFamily="34" charset="0"/>
        <a:defRPr sz="1400" b="1" kern="1200">
          <a:solidFill>
            <a:schemeClr val="bg1"/>
          </a:solidFill>
          <a:latin typeface="+mn-lt"/>
          <a:ea typeface="Geneva" pitchFamily="23" charset="-128"/>
          <a:cs typeface="+mn-cs"/>
        </a:defRPr>
      </a:lvl3pPr>
      <a:lvl4pPr marL="1371600" algn="l" rtl="0" eaLnBrk="0" fontAlgn="base" hangingPunct="0">
        <a:lnSpc>
          <a:spcPts val="1600"/>
        </a:lnSpc>
        <a:spcBef>
          <a:spcPct val="0"/>
        </a:spcBef>
        <a:spcAft>
          <a:spcPts val="1600"/>
        </a:spcAft>
        <a:buFont typeface="Arial" pitchFamily="34" charset="0"/>
        <a:defRPr sz="1400" b="1" kern="1200">
          <a:solidFill>
            <a:schemeClr val="bg1"/>
          </a:solidFill>
          <a:latin typeface="+mn-lt"/>
          <a:ea typeface="Geneva" pitchFamily="23" charset="-128"/>
          <a:cs typeface="+mn-cs"/>
        </a:defRPr>
      </a:lvl4pPr>
      <a:lvl5pPr marL="1828800" algn="l" rtl="0" eaLnBrk="0" fontAlgn="base" hangingPunct="0">
        <a:lnSpc>
          <a:spcPts val="1600"/>
        </a:lnSpc>
        <a:spcBef>
          <a:spcPct val="0"/>
        </a:spcBef>
        <a:spcAft>
          <a:spcPts val="1600"/>
        </a:spcAft>
        <a:buFont typeface="Arial" pitchFamily="34" charset="0"/>
        <a:defRPr sz="1400" b="1" kern="1200">
          <a:solidFill>
            <a:schemeClr val="bg1"/>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43" name="Text Placeholder 2"/>
          <p:cNvSpPr>
            <a:spLocks noGrp="1"/>
          </p:cNvSpPr>
          <p:nvPr>
            <p:ph type="body" idx="1"/>
          </p:nvPr>
        </p:nvSpPr>
        <p:spPr bwMode="auto">
          <a:xfrm>
            <a:off x="420688" y="1984375"/>
            <a:ext cx="715645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0246" name="Picture 1" descr="Slide side bar grey.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7"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1267" name="Text Placeholder 2"/>
          <p:cNvSpPr>
            <a:spLocks noGrp="1"/>
          </p:cNvSpPr>
          <p:nvPr>
            <p:ph type="body" idx="1"/>
          </p:nvPr>
        </p:nvSpPr>
        <p:spPr bwMode="auto">
          <a:xfrm>
            <a:off x="420688" y="1984375"/>
            <a:ext cx="715645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4037"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1270" name="Picture 1" descr="Slide side bar orange.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848"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2291" name="Text Placeholder 2"/>
          <p:cNvSpPr>
            <a:spLocks noGrp="1"/>
          </p:cNvSpPr>
          <p:nvPr>
            <p:ph type="body" idx="1"/>
          </p:nvPr>
        </p:nvSpPr>
        <p:spPr bwMode="auto">
          <a:xfrm>
            <a:off x="420688" y="1984375"/>
            <a:ext cx="715645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5061"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2294" name="Picture 1" descr="Slide side bar red.jpg"/>
          <p:cNvPicPr>
            <a:picLocks noChangeAspect="1"/>
          </p:cNvPicPr>
          <p:nvPr userDrawn="1"/>
        </p:nvPicPr>
        <p:blipFill>
          <a:blip r:embed="rId4"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79" r:id="rId2"/>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315" name="Text Placeholder 2"/>
          <p:cNvSpPr>
            <a:spLocks noGrp="1"/>
          </p:cNvSpPr>
          <p:nvPr>
            <p:ph type="body" idx="1"/>
          </p:nvPr>
        </p:nvSpPr>
        <p:spPr bwMode="auto">
          <a:xfrm>
            <a:off x="420688" y="1984375"/>
            <a:ext cx="715645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6085"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3318" name="Picture 1" descr="Slide side bar teal.jpg"/>
          <p:cNvPicPr>
            <a:picLocks noChangeAspect="1"/>
          </p:cNvPicPr>
          <p:nvPr userDrawn="1"/>
        </p:nvPicPr>
        <p:blipFill>
          <a:blip r:embed="rId3" cstate="print"/>
          <a:srcRect/>
          <a:stretch>
            <a:fillRect/>
          </a:stretch>
        </p:blipFill>
        <p:spPr bwMode="auto">
          <a:xfrm>
            <a:off x="9150350" y="1588"/>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0"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4339" name="Text Placeholder 2"/>
          <p:cNvSpPr>
            <a:spLocks noGrp="1"/>
          </p:cNvSpPr>
          <p:nvPr>
            <p:ph type="body" idx="1"/>
          </p:nvPr>
        </p:nvSpPr>
        <p:spPr bwMode="auto">
          <a:xfrm>
            <a:off x="420688" y="1984375"/>
            <a:ext cx="400050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7109"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4342" name="Picture 6"/>
          <p:cNvPicPr>
            <a:picLocks noChangeAspect="1"/>
          </p:cNvPicPr>
          <p:nvPr userDrawn="1"/>
        </p:nvPicPr>
        <p:blipFill>
          <a:blip r:embed="rId3" cstate="print"/>
          <a:srcRect/>
          <a:stretch>
            <a:fillRect/>
          </a:stretch>
        </p:blipFill>
        <p:spPr bwMode="auto">
          <a:xfrm>
            <a:off x="9151938" y="0"/>
            <a:ext cx="1541462" cy="7561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5363" name="Text Placeholder 2"/>
          <p:cNvSpPr>
            <a:spLocks noGrp="1"/>
          </p:cNvSpPr>
          <p:nvPr>
            <p:ph type="body" idx="1"/>
          </p:nvPr>
        </p:nvSpPr>
        <p:spPr bwMode="auto">
          <a:xfrm>
            <a:off x="420688" y="1984375"/>
            <a:ext cx="400050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8133"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5366" name="Picture 6" descr="Slide side bar green.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6387" name="Text Placeholder 2"/>
          <p:cNvSpPr>
            <a:spLocks noGrp="1"/>
          </p:cNvSpPr>
          <p:nvPr>
            <p:ph type="body" idx="1"/>
          </p:nvPr>
        </p:nvSpPr>
        <p:spPr bwMode="auto">
          <a:xfrm>
            <a:off x="420688" y="1984375"/>
            <a:ext cx="400050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9157"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6390" name="Picture 6" descr="Slide side bar grey.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3"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7411" name="Text Placeholder 2"/>
          <p:cNvSpPr>
            <a:spLocks noGrp="1"/>
          </p:cNvSpPr>
          <p:nvPr>
            <p:ph type="body" idx="1"/>
          </p:nvPr>
        </p:nvSpPr>
        <p:spPr bwMode="auto">
          <a:xfrm>
            <a:off x="420688" y="1984375"/>
            <a:ext cx="400050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50181"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7414" name="Picture 6" descr="Slide side bar orange.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8435" name="Text Placeholder 2"/>
          <p:cNvSpPr>
            <a:spLocks noGrp="1"/>
          </p:cNvSpPr>
          <p:nvPr>
            <p:ph type="body" idx="1"/>
          </p:nvPr>
        </p:nvSpPr>
        <p:spPr bwMode="auto">
          <a:xfrm>
            <a:off x="420688" y="1984375"/>
            <a:ext cx="400050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51205"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8438" name="Picture 6" descr="Slide side bar red.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9459" name="Text Placeholder 2"/>
          <p:cNvSpPr>
            <a:spLocks noGrp="1"/>
          </p:cNvSpPr>
          <p:nvPr>
            <p:ph type="body" idx="1"/>
          </p:nvPr>
        </p:nvSpPr>
        <p:spPr bwMode="auto">
          <a:xfrm>
            <a:off x="420688" y="1984375"/>
            <a:ext cx="400050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52229"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19462" name="Picture 1" descr="Slide side bar teal.jpg"/>
          <p:cNvPicPr>
            <a:picLocks noChangeAspect="1"/>
          </p:cNvPicPr>
          <p:nvPr userDrawn="1"/>
        </p:nvPicPr>
        <p:blipFill>
          <a:blip r:embed="rId3" cstate="print"/>
          <a:srcRect/>
          <a:stretch>
            <a:fillRect/>
          </a:stretch>
        </p:blipFill>
        <p:spPr bwMode="auto">
          <a:xfrm>
            <a:off x="9150350" y="1588"/>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6"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1 pullout purple.jpg"/>
          <p:cNvPicPr>
            <a:picLocks noChangeAspect="1"/>
          </p:cNvPicPr>
          <p:nvPr userDrawn="1"/>
        </p:nvPicPr>
        <p:blipFill>
          <a:blip r:embed="rId3" cstate="print"/>
          <a:srcRect/>
          <a:stretch>
            <a:fillRect/>
          </a:stretch>
        </p:blipFill>
        <p:spPr bwMode="auto">
          <a:xfrm>
            <a:off x="6834188" y="0"/>
            <a:ext cx="3859212" cy="7559675"/>
          </a:xfrm>
          <a:prstGeom prst="rect">
            <a:avLst/>
          </a:prstGeom>
          <a:noFill/>
          <a:ln w="9525">
            <a:noFill/>
            <a:miter lim="800000"/>
            <a:headEnd/>
            <a:tailEnd/>
          </a:ln>
        </p:spPr>
      </p:pic>
      <p:cxnSp>
        <p:nvCxnSpPr>
          <p:cNvPr id="14" name="Straight Connector 13"/>
          <p:cNvCxnSpPr/>
          <p:nvPr userDrawn="1"/>
        </p:nvCxnSpPr>
        <p:spPr>
          <a:xfrm>
            <a:off x="420688" y="300038"/>
            <a:ext cx="6545262"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22532" name="TextBox 14"/>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sp>
        <p:nvSpPr>
          <p:cNvPr id="2053" name="Title Placeholder 1"/>
          <p:cNvSpPr>
            <a:spLocks noGrp="1"/>
          </p:cNvSpPr>
          <p:nvPr>
            <p:ph type="title"/>
          </p:nvPr>
        </p:nvSpPr>
        <p:spPr bwMode="auto">
          <a:xfrm>
            <a:off x="420688" y="795338"/>
            <a:ext cx="5400675"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4" name="Text Placeholder 2"/>
          <p:cNvSpPr>
            <a:spLocks noGrp="1"/>
          </p:cNvSpPr>
          <p:nvPr>
            <p:ph type="body" idx="1"/>
          </p:nvPr>
        </p:nvSpPr>
        <p:spPr bwMode="auto">
          <a:xfrm>
            <a:off x="420688" y="1984375"/>
            <a:ext cx="5400675"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39"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6" descr="section title no pullout purple new.jpg"/>
          <p:cNvPicPr>
            <a:picLocks noChangeAspect="1"/>
          </p:cNvPicPr>
          <p:nvPr userDrawn="1"/>
        </p:nvPicPr>
        <p:blipFill>
          <a:blip r:embed="rId13" cstate="print"/>
          <a:srcRect/>
          <a:stretch>
            <a:fillRect/>
          </a:stretch>
        </p:blipFill>
        <p:spPr bwMode="auto">
          <a:xfrm>
            <a:off x="0" y="0"/>
            <a:ext cx="10691813" cy="7559675"/>
          </a:xfrm>
          <a:prstGeom prst="rect">
            <a:avLst/>
          </a:prstGeom>
          <a:noFill/>
          <a:ln w="9525">
            <a:noFill/>
            <a:miter lim="800000"/>
            <a:headEnd/>
            <a:tailEnd/>
          </a:ln>
        </p:spPr>
      </p:pic>
      <p:cxnSp>
        <p:nvCxnSpPr>
          <p:cNvPr id="8" name="Straight Connector 7"/>
          <p:cNvCxnSpPr/>
          <p:nvPr userDrawn="1"/>
        </p:nvCxnSpPr>
        <p:spPr>
          <a:xfrm>
            <a:off x="420688" y="300038"/>
            <a:ext cx="400050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0708" name="TextBox 8"/>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chemeClr val="bg1"/>
                </a:solidFill>
              </a:rPr>
              <a:t>Skills Development Scotland</a:t>
            </a:r>
          </a:p>
        </p:txBody>
      </p:sp>
      <p:sp>
        <p:nvSpPr>
          <p:cNvPr id="20485" name="Title Placeholder 1"/>
          <p:cNvSpPr>
            <a:spLocks noGrp="1"/>
          </p:cNvSpPr>
          <p:nvPr>
            <p:ph type="title"/>
          </p:nvPr>
        </p:nvSpPr>
        <p:spPr bwMode="auto">
          <a:xfrm>
            <a:off x="420688" y="795338"/>
            <a:ext cx="4000500"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67" r:id="rId1"/>
    <p:sldLayoutId id="2147483866" r:id="rId2"/>
    <p:sldLayoutId id="2147483865" r:id="rId3"/>
    <p:sldLayoutId id="2147483864" r:id="rId4"/>
    <p:sldLayoutId id="2147483863" r:id="rId5"/>
    <p:sldLayoutId id="2147483862" r:id="rId6"/>
    <p:sldLayoutId id="2147483861" r:id="rId7"/>
    <p:sldLayoutId id="2147483860" r:id="rId8"/>
    <p:sldLayoutId id="2147483859" r:id="rId9"/>
    <p:sldLayoutId id="2147483858" r:id="rId10"/>
    <p:sldLayoutId id="2147483857" r:id="rId11"/>
  </p:sldLayoutIdLst>
  <p:txStyles>
    <p:titleStyle>
      <a:lvl1pPr algn="l" defTabSz="457200" rtl="0" eaLnBrk="0" fontAlgn="base" hangingPunct="0">
        <a:lnSpc>
          <a:spcPts val="3600"/>
        </a:lnSpc>
        <a:spcBef>
          <a:spcPct val="0"/>
        </a:spcBef>
        <a:spcAft>
          <a:spcPct val="0"/>
        </a:spcAft>
        <a:defRPr sz="3800" b="1">
          <a:solidFill>
            <a:schemeClr val="bg1"/>
          </a:solidFill>
          <a:latin typeface="+mj-lt"/>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lnSpc>
          <a:spcPts val="1600"/>
        </a:lnSpc>
        <a:spcBef>
          <a:spcPct val="0"/>
        </a:spcBef>
        <a:spcAft>
          <a:spcPct val="0"/>
        </a:spcAft>
        <a:buFont typeface="Arial" pitchFamily="34" charset="0"/>
        <a:defRPr sz="1400" b="1" u="sng">
          <a:solidFill>
            <a:srgbClr val="FFFFFF"/>
          </a:solidFill>
          <a:latin typeface="+mn-lt"/>
          <a:ea typeface="+mn-ea"/>
          <a:cs typeface="+mn-cs"/>
        </a:defRPr>
      </a:lvl1pPr>
      <a:lvl2pPr marL="742950" indent="-285750" algn="l" defTabSz="457200" rtl="0" eaLnBrk="0" fontAlgn="base" hangingPunct="0">
        <a:lnSpc>
          <a:spcPts val="1600"/>
        </a:lnSpc>
        <a:spcBef>
          <a:spcPct val="0"/>
        </a:spcBef>
        <a:spcAft>
          <a:spcPct val="0"/>
        </a:spcAft>
        <a:buFont typeface="Arial" pitchFamily="34" charset="0"/>
        <a:defRPr sz="1400" b="1" u="sng">
          <a:solidFill>
            <a:srgbClr val="FFFFFF"/>
          </a:solidFill>
          <a:latin typeface="+mn-lt"/>
          <a:ea typeface="+mn-ea"/>
        </a:defRPr>
      </a:lvl2pPr>
      <a:lvl3pPr marL="1143000" indent="-228600" algn="l" defTabSz="457200" rtl="0" eaLnBrk="0" fontAlgn="base" hangingPunct="0">
        <a:lnSpc>
          <a:spcPts val="1600"/>
        </a:lnSpc>
        <a:spcBef>
          <a:spcPct val="0"/>
        </a:spcBef>
        <a:spcAft>
          <a:spcPct val="0"/>
        </a:spcAft>
        <a:buFont typeface="Arial" pitchFamily="34" charset="0"/>
        <a:defRPr sz="1400" b="1" u="sng">
          <a:solidFill>
            <a:srgbClr val="FFFFFF"/>
          </a:solidFill>
          <a:latin typeface="+mn-lt"/>
          <a:ea typeface="+mn-ea"/>
        </a:defRPr>
      </a:lvl3pPr>
      <a:lvl4pPr marL="1600200" indent="-228600" algn="l" defTabSz="457200" rtl="0" eaLnBrk="0" fontAlgn="base" hangingPunct="0">
        <a:lnSpc>
          <a:spcPts val="1600"/>
        </a:lnSpc>
        <a:spcBef>
          <a:spcPct val="0"/>
        </a:spcBef>
        <a:spcAft>
          <a:spcPct val="0"/>
        </a:spcAft>
        <a:buFont typeface="Arial" pitchFamily="34" charset="0"/>
        <a:defRPr sz="1400" b="1" u="sng">
          <a:solidFill>
            <a:srgbClr val="FFFFFF"/>
          </a:solidFill>
          <a:latin typeface="+mn-lt"/>
          <a:ea typeface="+mn-ea"/>
        </a:defRPr>
      </a:lvl4pPr>
      <a:lvl5pPr marL="2057400" indent="-228600" algn="l" defTabSz="457200" rtl="0" eaLnBrk="0" fontAlgn="base" hangingPunct="0">
        <a:lnSpc>
          <a:spcPts val="1600"/>
        </a:lnSpc>
        <a:spcBef>
          <a:spcPct val="0"/>
        </a:spcBef>
        <a:spcAft>
          <a:spcPct val="0"/>
        </a:spcAft>
        <a:buFont typeface="Arial" pitchFamily="34" charset="0"/>
        <a:defRPr sz="1400" b="1" u="sng">
          <a:solidFill>
            <a:srgbClr val="FFFFFF"/>
          </a:solidFill>
          <a:latin typeface="+mn-lt"/>
          <a:ea typeface="+mn-ea"/>
        </a:defRPr>
      </a:lvl5pPr>
      <a:lvl6pPr marL="457200" algn="l" defTabSz="457200" rtl="0" fontAlgn="base">
        <a:lnSpc>
          <a:spcPts val="1600"/>
        </a:lnSpc>
        <a:spcBef>
          <a:spcPct val="0"/>
        </a:spcBef>
        <a:spcAft>
          <a:spcPct val="0"/>
        </a:spcAft>
        <a:buFont typeface="Arial" pitchFamily="34" charset="0"/>
        <a:defRPr sz="1400" b="1" u="sng">
          <a:solidFill>
            <a:srgbClr val="FFFFFF"/>
          </a:solidFill>
          <a:latin typeface="+mn-lt"/>
          <a:ea typeface="+mn-ea"/>
        </a:defRPr>
      </a:lvl6pPr>
      <a:lvl7pPr marL="914400" algn="l" defTabSz="457200" rtl="0" fontAlgn="base">
        <a:lnSpc>
          <a:spcPts val="1600"/>
        </a:lnSpc>
        <a:spcBef>
          <a:spcPct val="0"/>
        </a:spcBef>
        <a:spcAft>
          <a:spcPct val="0"/>
        </a:spcAft>
        <a:buFont typeface="Arial" pitchFamily="34" charset="0"/>
        <a:defRPr sz="1400" b="1" u="sng">
          <a:solidFill>
            <a:srgbClr val="FFFFFF"/>
          </a:solidFill>
          <a:latin typeface="+mn-lt"/>
          <a:ea typeface="+mn-ea"/>
        </a:defRPr>
      </a:lvl7pPr>
      <a:lvl8pPr marL="1371600" algn="l" defTabSz="457200" rtl="0" fontAlgn="base">
        <a:lnSpc>
          <a:spcPts val="1600"/>
        </a:lnSpc>
        <a:spcBef>
          <a:spcPct val="0"/>
        </a:spcBef>
        <a:spcAft>
          <a:spcPct val="0"/>
        </a:spcAft>
        <a:buFont typeface="Arial" pitchFamily="34" charset="0"/>
        <a:defRPr sz="1400" b="1" u="sng">
          <a:solidFill>
            <a:srgbClr val="FFFFFF"/>
          </a:solidFill>
          <a:latin typeface="+mn-lt"/>
          <a:ea typeface="+mn-ea"/>
        </a:defRPr>
      </a:lvl8pPr>
      <a:lvl9pPr marL="1828800" algn="l" defTabSz="457200" rtl="0" fontAlgn="base">
        <a:lnSpc>
          <a:spcPts val="1600"/>
        </a:lnSpc>
        <a:spcBef>
          <a:spcPct val="0"/>
        </a:spcBef>
        <a:spcAft>
          <a:spcPct val="0"/>
        </a:spcAft>
        <a:buFont typeface="Arial" pitchFamily="34" charset="0"/>
        <a:defRPr sz="1400" b="1" u="sng">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20688" y="795338"/>
            <a:ext cx="3506787"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68" r:id="rId1"/>
  </p:sldLayoutIdLst>
  <p:txStyles>
    <p:titleStyle>
      <a:lvl1pPr algn="l" defTabSz="457200" rtl="0" eaLnBrk="0" fontAlgn="base" hangingPunct="0">
        <a:lnSpc>
          <a:spcPts val="3600"/>
        </a:lnSpc>
        <a:spcBef>
          <a:spcPct val="0"/>
        </a:spcBef>
        <a:spcAft>
          <a:spcPct val="0"/>
        </a:spcAft>
        <a:defRPr sz="3800" b="1" kern="1200">
          <a:solidFill>
            <a:schemeClr val="bg1"/>
          </a:solidFill>
          <a:latin typeface="Arial" pitchFamily="34" charset="0"/>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20688" y="795338"/>
            <a:ext cx="4000500"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69" r:id="rId1"/>
  </p:sldLayoutIdLst>
  <p:txStyles>
    <p:titleStyle>
      <a:lvl1pPr algn="l" defTabSz="457200" rtl="0" eaLnBrk="0" fontAlgn="base" hangingPunct="0">
        <a:lnSpc>
          <a:spcPts val="3600"/>
        </a:lnSpc>
        <a:spcBef>
          <a:spcPct val="0"/>
        </a:spcBef>
        <a:spcAft>
          <a:spcPct val="0"/>
        </a:spcAft>
        <a:defRPr sz="3800" b="1" kern="1200">
          <a:solidFill>
            <a:schemeClr val="bg1"/>
          </a:solidFill>
          <a:latin typeface="Arial" pitchFamily="34" charset="0"/>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1pPr>
      <a:lvl2pPr marL="742950" indent="-28575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2pPr>
      <a:lvl3pPr marL="11430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3pPr>
      <a:lvl4pPr marL="16002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4pPr>
      <a:lvl5pPr marL="20574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20688" y="795338"/>
            <a:ext cx="4000500"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70" r:id="rId1"/>
  </p:sldLayoutIdLst>
  <p:txStyles>
    <p:titleStyle>
      <a:lvl1pPr algn="l" defTabSz="457200" rtl="0" eaLnBrk="0" fontAlgn="base" hangingPunct="0">
        <a:lnSpc>
          <a:spcPts val="3600"/>
        </a:lnSpc>
        <a:spcBef>
          <a:spcPct val="0"/>
        </a:spcBef>
        <a:spcAft>
          <a:spcPct val="0"/>
        </a:spcAft>
        <a:defRPr sz="3800" b="1" kern="1200">
          <a:solidFill>
            <a:schemeClr val="bg1"/>
          </a:solidFill>
          <a:latin typeface="Arial" pitchFamily="34" charset="0"/>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1pPr>
      <a:lvl2pPr marL="742950" indent="-28575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2pPr>
      <a:lvl3pPr marL="11430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3pPr>
      <a:lvl4pPr marL="16002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4pPr>
      <a:lvl5pPr marL="20574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20688" y="795338"/>
            <a:ext cx="4000500"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71" r:id="rId1"/>
  </p:sldLayoutIdLst>
  <p:txStyles>
    <p:titleStyle>
      <a:lvl1pPr algn="l" defTabSz="457200" rtl="0" eaLnBrk="0" fontAlgn="base" hangingPunct="0">
        <a:lnSpc>
          <a:spcPts val="3600"/>
        </a:lnSpc>
        <a:spcBef>
          <a:spcPct val="0"/>
        </a:spcBef>
        <a:spcAft>
          <a:spcPct val="0"/>
        </a:spcAft>
        <a:defRPr sz="3800" b="1" kern="1200">
          <a:solidFill>
            <a:schemeClr val="bg1"/>
          </a:solidFill>
          <a:latin typeface="Arial" pitchFamily="34" charset="0"/>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1pPr>
      <a:lvl2pPr marL="742950" indent="-28575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2pPr>
      <a:lvl3pPr marL="11430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3pPr>
      <a:lvl4pPr marL="16002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4pPr>
      <a:lvl5pPr marL="20574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20688" y="795338"/>
            <a:ext cx="4000500"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872" r:id="rId1"/>
  </p:sldLayoutIdLst>
  <p:txStyles>
    <p:titleStyle>
      <a:lvl1pPr algn="l" defTabSz="457200" rtl="0" eaLnBrk="0" fontAlgn="base" hangingPunct="0">
        <a:lnSpc>
          <a:spcPts val="3600"/>
        </a:lnSpc>
        <a:spcBef>
          <a:spcPct val="0"/>
        </a:spcBef>
        <a:spcAft>
          <a:spcPct val="0"/>
        </a:spcAft>
        <a:defRPr sz="3800" b="1" kern="1200">
          <a:solidFill>
            <a:schemeClr val="bg1"/>
          </a:solidFill>
          <a:latin typeface="Arial" pitchFamily="34" charset="0"/>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1pPr>
      <a:lvl2pPr marL="742950" indent="-28575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2pPr>
      <a:lvl3pPr marL="11430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3pPr>
      <a:lvl4pPr marL="16002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4pPr>
      <a:lvl5pPr marL="20574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20688" y="795338"/>
            <a:ext cx="4000500" cy="1627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Tree>
  </p:cSld>
  <p:clrMap bg1="dk1" tx1="lt1" bg2="dk2" tx2="lt2" accent1="accent1" accent2="accent2" accent3="accent3" accent4="accent4" accent5="accent5" accent6="accent6" hlink="hlink" folHlink="folHlink"/>
  <p:sldLayoutIdLst>
    <p:sldLayoutId id="2147483873" r:id="rId1"/>
    <p:sldLayoutId id="2147483875" r:id="rId2"/>
    <p:sldLayoutId id="2147483876" r:id="rId3"/>
  </p:sldLayoutIdLst>
  <p:txStyles>
    <p:titleStyle>
      <a:lvl1pPr algn="l" defTabSz="457200" rtl="0" eaLnBrk="0" fontAlgn="base" hangingPunct="0">
        <a:lnSpc>
          <a:spcPts val="3600"/>
        </a:lnSpc>
        <a:spcBef>
          <a:spcPct val="0"/>
        </a:spcBef>
        <a:spcAft>
          <a:spcPct val="0"/>
        </a:spcAft>
        <a:defRPr sz="3800" b="1" kern="1200">
          <a:solidFill>
            <a:schemeClr val="bg1"/>
          </a:solidFill>
          <a:latin typeface="Arial" pitchFamily="34" charset="0"/>
          <a:ea typeface="+mj-ea"/>
          <a:cs typeface="+mj-cs"/>
        </a:defRPr>
      </a:lvl1pPr>
      <a:lvl2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2pPr>
      <a:lvl3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3pPr>
      <a:lvl4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4pPr>
      <a:lvl5pPr algn="l" defTabSz="457200" rtl="0" eaLnBrk="0" fontAlgn="base" hangingPunct="0">
        <a:lnSpc>
          <a:spcPts val="3600"/>
        </a:lnSpc>
        <a:spcBef>
          <a:spcPct val="0"/>
        </a:spcBef>
        <a:spcAft>
          <a:spcPct val="0"/>
        </a:spcAft>
        <a:defRPr sz="3800" b="1">
          <a:solidFill>
            <a:schemeClr val="bg1"/>
          </a:solidFill>
          <a:latin typeface="Arial" pitchFamily="34" charset="0"/>
          <a:ea typeface="Geneva" pitchFamily="23" charset="-128"/>
        </a:defRPr>
      </a:lvl5pPr>
      <a:lvl6pPr marL="4572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6pPr>
      <a:lvl7pPr marL="9144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7pPr>
      <a:lvl8pPr marL="13716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8pPr>
      <a:lvl9pPr marL="1828800" algn="l" defTabSz="457200" rtl="0" fontAlgn="base">
        <a:lnSpc>
          <a:spcPts val="3600"/>
        </a:lnSpc>
        <a:spcBef>
          <a:spcPct val="0"/>
        </a:spcBef>
        <a:spcAft>
          <a:spcPct val="0"/>
        </a:spcAft>
        <a:defRPr sz="3800" b="1">
          <a:solidFill>
            <a:schemeClr val="bg1"/>
          </a:solidFill>
          <a:latin typeface="Arial" pitchFamily="34" charset="0"/>
          <a:ea typeface="Geneva" pitchFamily="23" charset="-128"/>
        </a:defRPr>
      </a:lvl9pPr>
    </p:titleStyle>
    <p:bodyStyle>
      <a:lvl1pPr marL="342900" indent="-3429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1pPr>
      <a:lvl2pPr marL="742950" indent="-28575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2pPr>
      <a:lvl3pPr marL="11430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3pPr>
      <a:lvl4pPr marL="16002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4pPr>
      <a:lvl5pPr marL="2057400" indent="-228600" algn="l" defTabSz="457200" rtl="0" eaLnBrk="0" fontAlgn="base" hangingPunct="0">
        <a:lnSpc>
          <a:spcPts val="1600"/>
        </a:lnSpc>
        <a:spcBef>
          <a:spcPct val="0"/>
        </a:spcBef>
        <a:spcAft>
          <a:spcPct val="0"/>
        </a:spcAft>
        <a:buFont typeface="Arial" pitchFamily="34" charset="0"/>
        <a:defRPr sz="1400" b="1" u="sng" kern="1200">
          <a:solidFill>
            <a:srgbClr val="FFFFFF"/>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83872" y="6554568"/>
            <a:ext cx="5777785" cy="101552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4306" tIns="52153" rIns="104306" bIns="52153" anchor="t" compatLnSpc="1"/>
          <a:lstStyle>
            <a:extLst/>
          </a:lstStyle>
          <a:p>
            <a:pPr defTabSz="1043056" fontAlgn="auto">
              <a:spcBef>
                <a:spcPts val="0"/>
              </a:spcBef>
              <a:spcAft>
                <a:spcPts val="0"/>
              </a:spcAft>
            </a:pPr>
            <a:endParaRPr lang="en-US">
              <a:solidFill>
                <a:prstClr val="black"/>
              </a:solidFill>
              <a:latin typeface="Lucida Sans Unicode"/>
              <a:ea typeface="+mn-ea"/>
            </a:endParaRPr>
          </a:p>
        </p:txBody>
      </p:sp>
      <p:sp>
        <p:nvSpPr>
          <p:cNvPr id="12" name="Freeform 11"/>
          <p:cNvSpPr>
            <a:spLocks/>
          </p:cNvSpPr>
          <p:nvPr/>
        </p:nvSpPr>
        <p:spPr bwMode="auto">
          <a:xfrm>
            <a:off x="568020" y="6548035"/>
            <a:ext cx="4315777" cy="102917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4306" tIns="52153" rIns="104306" bIns="52153" anchor="t" compatLnSpc="1"/>
          <a:lstStyle>
            <a:extLst/>
          </a:lstStyle>
          <a:p>
            <a:pPr defTabSz="1043056" fontAlgn="auto">
              <a:spcBef>
                <a:spcPts val="0"/>
              </a:spcBef>
              <a:spcAft>
                <a:spcPts val="0"/>
              </a:spcAft>
            </a:pPr>
            <a:endParaRPr lang="en-US">
              <a:solidFill>
                <a:prstClr val="black"/>
              </a:solidFill>
              <a:latin typeface="Lucida Sans Unicode"/>
              <a:ea typeface="+mn-ea"/>
            </a:endParaRPr>
          </a:p>
        </p:txBody>
      </p:sp>
      <p:sp>
        <p:nvSpPr>
          <p:cNvPr id="14" name="Right Triangle 13"/>
          <p:cNvSpPr>
            <a:spLocks/>
          </p:cNvSpPr>
          <p:nvPr/>
        </p:nvSpPr>
        <p:spPr bwMode="auto">
          <a:xfrm>
            <a:off x="-7066" y="6385125"/>
            <a:ext cx="3978817" cy="119170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4306" tIns="52153" rIns="104306" bIns="52153" anchor="ctr" compatLnSpc="1"/>
          <a:lstStyle>
            <a:extLst/>
          </a:lstStyle>
          <a:p>
            <a:pPr algn="ctr" defTabSz="1043056" fontAlgn="auto">
              <a:spcBef>
                <a:spcPts val="0"/>
              </a:spcBef>
              <a:spcAft>
                <a:spcPts val="0"/>
              </a:spcAft>
            </a:pPr>
            <a:endParaRPr lang="en-US">
              <a:solidFill>
                <a:prstClr val="white"/>
              </a:solidFill>
            </a:endParaRPr>
          </a:p>
        </p:txBody>
      </p:sp>
      <p:cxnSp>
        <p:nvCxnSpPr>
          <p:cNvPr id="15" name="Straight Connector 14"/>
          <p:cNvCxnSpPr/>
          <p:nvPr/>
        </p:nvCxnSpPr>
        <p:spPr>
          <a:xfrm>
            <a:off x="-10802" y="6381250"/>
            <a:ext cx="3982554" cy="11955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34670" y="302801"/>
            <a:ext cx="9624060" cy="1260211"/>
          </a:xfrm>
          <a:prstGeom prst="rect">
            <a:avLst/>
          </a:prstGeom>
        </p:spPr>
        <p:txBody>
          <a:bodyPr vert="horz" lIns="104306" tIns="52153" rIns="104306" bIns="52153"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534670" y="1633233"/>
            <a:ext cx="9624060" cy="4990084"/>
          </a:xfrm>
          <a:prstGeom prst="rect">
            <a:avLst/>
          </a:prstGeom>
        </p:spPr>
        <p:txBody>
          <a:bodyPr vert="horz" lIns="104306" tIns="52153" rIns="104306" bIns="52153">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866890" y="7065056"/>
            <a:ext cx="2245614" cy="403267"/>
          </a:xfrm>
          <a:prstGeom prst="rect">
            <a:avLst/>
          </a:prstGeom>
        </p:spPr>
        <p:txBody>
          <a:bodyPr vert="horz" lIns="104306" tIns="52153" rIns="104306" bIns="52153" anchor="b"/>
          <a:lstStyle>
            <a:lvl1pPr algn="l" eaLnBrk="1" latinLnBrk="0" hangingPunct="1">
              <a:defRPr kumimoji="0" sz="1100">
                <a:solidFill>
                  <a:schemeClr val="tx1"/>
                </a:solidFill>
              </a:defRPr>
            </a:lvl1pPr>
            <a:extLst/>
          </a:lstStyle>
          <a:p>
            <a:pPr defTabSz="1043056" fontAlgn="auto">
              <a:spcBef>
                <a:spcPts val="0"/>
              </a:spcBef>
              <a:spcAft>
                <a:spcPts val="0"/>
              </a:spcAft>
            </a:pPr>
            <a:fld id="{A4EFA466-16E1-45D8-B0F5-3135EC2A8F59}" type="datetime1">
              <a:rPr lang="en-GB" smtClean="0">
                <a:solidFill>
                  <a:prstClr val="black"/>
                </a:solidFill>
                <a:latin typeface="Lucida Sans Unicode"/>
                <a:ea typeface="+mn-ea"/>
              </a:rPr>
              <a:pPr defTabSz="1043056" fontAlgn="auto">
                <a:spcBef>
                  <a:spcPts val="0"/>
                </a:spcBef>
                <a:spcAft>
                  <a:spcPts val="0"/>
                </a:spcAft>
              </a:pPr>
              <a:t>15/09/2016</a:t>
            </a:fld>
            <a:endParaRPr lang="en-GB">
              <a:solidFill>
                <a:prstClr val="black"/>
              </a:solidFill>
              <a:latin typeface="Lucida Sans Unicode"/>
              <a:ea typeface="+mn-ea"/>
            </a:endParaRPr>
          </a:p>
        </p:txBody>
      </p:sp>
      <p:sp>
        <p:nvSpPr>
          <p:cNvPr id="22" name="Footer Placeholder 21"/>
          <p:cNvSpPr>
            <a:spLocks noGrp="1"/>
          </p:cNvSpPr>
          <p:nvPr>
            <p:ph type="ftr" sz="quarter" idx="3"/>
          </p:nvPr>
        </p:nvSpPr>
        <p:spPr>
          <a:xfrm>
            <a:off x="5122251" y="7065056"/>
            <a:ext cx="2748991" cy="402567"/>
          </a:xfrm>
          <a:prstGeom prst="rect">
            <a:avLst/>
          </a:prstGeom>
        </p:spPr>
        <p:txBody>
          <a:bodyPr vert="horz" lIns="104306" tIns="52153" rIns="104306" bIns="52153" anchor="b"/>
          <a:lstStyle>
            <a:lvl1pPr algn="r" eaLnBrk="1" latinLnBrk="0" hangingPunct="1">
              <a:defRPr kumimoji="0" sz="1100">
                <a:solidFill>
                  <a:schemeClr val="tx1"/>
                </a:solidFill>
              </a:defRPr>
            </a:lvl1pPr>
            <a:extLst/>
          </a:lstStyle>
          <a:p>
            <a:pPr defTabSz="1043056" fontAlgn="auto">
              <a:spcBef>
                <a:spcPts val="0"/>
              </a:spcBef>
              <a:spcAft>
                <a:spcPts val="0"/>
              </a:spcAft>
            </a:pPr>
            <a:r>
              <a:rPr lang="en-GB" smtClean="0">
                <a:solidFill>
                  <a:prstClr val="black"/>
                </a:solidFill>
                <a:latin typeface="Lucida Sans Unicode"/>
                <a:ea typeface="+mn-ea"/>
              </a:rPr>
              <a:t>jane sept 16</a:t>
            </a:r>
            <a:endParaRPr lang="en-GB">
              <a:solidFill>
                <a:prstClr val="black"/>
              </a:solidFill>
              <a:latin typeface="Lucida Sans Unicode"/>
              <a:ea typeface="+mn-ea"/>
            </a:endParaRPr>
          </a:p>
        </p:txBody>
      </p:sp>
      <p:sp>
        <p:nvSpPr>
          <p:cNvPr id="18" name="Slide Number Placeholder 17"/>
          <p:cNvSpPr>
            <a:spLocks noGrp="1"/>
          </p:cNvSpPr>
          <p:nvPr>
            <p:ph type="sldNum" sz="quarter" idx="4"/>
          </p:nvPr>
        </p:nvSpPr>
        <p:spPr>
          <a:xfrm>
            <a:off x="10112504" y="7065056"/>
            <a:ext cx="427736" cy="402567"/>
          </a:xfrm>
          <a:prstGeom prst="rect">
            <a:avLst/>
          </a:prstGeom>
        </p:spPr>
        <p:txBody>
          <a:bodyPr vert="horz" lIns="104306" tIns="52153" rIns="104306" bIns="52153" anchor="b"/>
          <a:lstStyle>
            <a:lvl1pPr algn="r" eaLnBrk="1" latinLnBrk="0" hangingPunct="1">
              <a:defRPr kumimoji="0" sz="1100" b="0">
                <a:solidFill>
                  <a:schemeClr val="tx1"/>
                </a:solidFill>
              </a:defRPr>
            </a:lvl1pPr>
            <a:extLst/>
          </a:lstStyle>
          <a:p>
            <a:pPr defTabSz="1043056" fontAlgn="auto">
              <a:spcBef>
                <a:spcPts val="0"/>
              </a:spcBef>
              <a:spcAft>
                <a:spcPts val="0"/>
              </a:spcAft>
            </a:pPr>
            <a:fld id="{737D2A92-4BA7-4133-A289-85CAF92DA79F}" type="slidenum">
              <a:rPr lang="en-GB" smtClean="0">
                <a:solidFill>
                  <a:prstClr val="black"/>
                </a:solidFill>
                <a:latin typeface="Lucida Sans Unicode"/>
                <a:ea typeface="+mn-ea"/>
              </a:rPr>
              <a:pPr defTabSz="1043056" fontAlgn="auto">
                <a:spcBef>
                  <a:spcPts val="0"/>
                </a:spcBef>
                <a:spcAft>
                  <a:spcPts val="0"/>
                </a:spcAft>
              </a:pPr>
              <a:t>‹#›</a:t>
            </a:fld>
            <a:endParaRPr lang="en-GB">
              <a:solidFill>
                <a:prstClr val="black"/>
              </a:solidFill>
              <a:latin typeface="Lucida Sans Unicode"/>
              <a:ea typeface="+mn-ea"/>
            </a:endParaRPr>
          </a:p>
        </p:txBody>
      </p:sp>
    </p:spTree>
    <p:extLst>
      <p:ext uri="{BB962C8B-B14F-4D97-AF65-F5344CB8AC3E}">
        <p14:creationId xmlns:p14="http://schemas.microsoft.com/office/powerpoint/2010/main" val="105718735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dt="0"/>
  <p:txStyles>
    <p:titleStyle>
      <a:lvl1pPr algn="l" rtl="0" eaLnBrk="1" latinLnBrk="0" hangingPunct="1">
        <a:spcBef>
          <a:spcPct val="0"/>
        </a:spcBef>
        <a:buNone/>
        <a:defRPr kumimoji="0" sz="47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17222" indent="-292056" algn="l" rtl="0" eaLnBrk="1" latinLnBrk="0" hangingPunct="1">
        <a:spcBef>
          <a:spcPts val="456"/>
        </a:spcBef>
        <a:spcAft>
          <a:spcPts val="0"/>
        </a:spcAft>
        <a:buClr>
          <a:schemeClr val="accent1"/>
        </a:buClr>
        <a:buSzPct val="68000"/>
        <a:buFont typeface="Wingdings 3"/>
        <a:buChar char=""/>
        <a:defRPr kumimoji="0" sz="3100" kern="1200">
          <a:solidFill>
            <a:schemeClr val="tx1"/>
          </a:solidFill>
          <a:latin typeface="+mn-lt"/>
          <a:ea typeface="+mn-ea"/>
          <a:cs typeface="+mn-cs"/>
        </a:defRPr>
      </a:lvl1pPr>
      <a:lvl2pPr marL="709278" indent="-260764" algn="l" rtl="0" eaLnBrk="1" latinLnBrk="0" hangingPunct="1">
        <a:spcBef>
          <a:spcPts val="370"/>
        </a:spcBef>
        <a:buClr>
          <a:schemeClr val="accent1"/>
        </a:buClr>
        <a:buFont typeface="Verdana"/>
        <a:buChar char="◦"/>
        <a:defRPr kumimoji="0" sz="2600" kern="1200">
          <a:solidFill>
            <a:schemeClr val="tx1"/>
          </a:solidFill>
          <a:latin typeface="+mn-lt"/>
          <a:ea typeface="+mn-ea"/>
          <a:cs typeface="+mn-cs"/>
        </a:defRPr>
      </a:lvl2pPr>
      <a:lvl3pPr marL="980473" indent="-260764" algn="l" rtl="0" eaLnBrk="1" latinLnBrk="0" hangingPunct="1">
        <a:spcBef>
          <a:spcPts val="399"/>
        </a:spcBef>
        <a:buClr>
          <a:schemeClr val="accent2"/>
        </a:buClr>
        <a:buSzPct val="100000"/>
        <a:buFont typeface="Wingdings 2"/>
        <a:buChar char=""/>
        <a:defRPr kumimoji="0" sz="2400" kern="1200">
          <a:solidFill>
            <a:schemeClr val="tx1"/>
          </a:solidFill>
          <a:latin typeface="+mn-lt"/>
          <a:ea typeface="+mn-ea"/>
          <a:cs typeface="+mn-cs"/>
        </a:defRPr>
      </a:lvl3pPr>
      <a:lvl4pPr marL="1303820" indent="-260764" algn="l" rtl="0" eaLnBrk="1" latinLnBrk="0" hangingPunct="1">
        <a:spcBef>
          <a:spcPts val="399"/>
        </a:spcBef>
        <a:buClr>
          <a:schemeClr val="accent2"/>
        </a:buClr>
        <a:buFont typeface="Wingdings 2"/>
        <a:buChar char=""/>
        <a:defRPr kumimoji="0" sz="2200" kern="1200">
          <a:solidFill>
            <a:schemeClr val="tx1"/>
          </a:solidFill>
          <a:latin typeface="+mn-lt"/>
          <a:ea typeface="+mn-ea"/>
          <a:cs typeface="+mn-cs"/>
        </a:defRPr>
      </a:lvl4pPr>
      <a:lvl5pPr marL="1564584" indent="-260764" algn="l" rtl="0" eaLnBrk="1" latinLnBrk="0" hangingPunct="1">
        <a:spcBef>
          <a:spcPts val="399"/>
        </a:spcBef>
        <a:buClr>
          <a:schemeClr val="accent2"/>
        </a:buClr>
        <a:buFont typeface="Wingdings 2"/>
        <a:buChar char=""/>
        <a:defRPr kumimoji="0" sz="2100" kern="1200">
          <a:solidFill>
            <a:schemeClr val="tx1"/>
          </a:solidFill>
          <a:latin typeface="+mn-lt"/>
          <a:ea typeface="+mn-ea"/>
          <a:cs typeface="+mn-cs"/>
        </a:defRPr>
      </a:lvl5pPr>
      <a:lvl6pPr marL="1825348" indent="-26076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6112" indent="-26076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6876" indent="-26076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7640" indent="-26076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1 pullout green.jpg"/>
          <p:cNvPicPr>
            <a:picLocks noChangeAspect="1"/>
          </p:cNvPicPr>
          <p:nvPr userDrawn="1"/>
        </p:nvPicPr>
        <p:blipFill>
          <a:blip r:embed="rId3" cstate="print"/>
          <a:srcRect/>
          <a:stretch>
            <a:fillRect/>
          </a:stretch>
        </p:blipFill>
        <p:spPr bwMode="auto">
          <a:xfrm>
            <a:off x="6834188" y="1588"/>
            <a:ext cx="3859212" cy="7559675"/>
          </a:xfrm>
          <a:prstGeom prst="rect">
            <a:avLst/>
          </a:prstGeom>
          <a:noFill/>
          <a:ln w="9525">
            <a:noFill/>
            <a:miter lim="800000"/>
            <a:headEnd/>
            <a:tailEnd/>
          </a:ln>
        </p:spPr>
      </p:pic>
      <p:cxnSp>
        <p:nvCxnSpPr>
          <p:cNvPr id="14" name="Straight Connector 13"/>
          <p:cNvCxnSpPr/>
          <p:nvPr userDrawn="1"/>
        </p:nvCxnSpPr>
        <p:spPr>
          <a:xfrm>
            <a:off x="420688" y="300038"/>
            <a:ext cx="6545262"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23556" name="TextBox 14"/>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sp>
        <p:nvSpPr>
          <p:cNvPr id="3077" name="Title Placeholder 1"/>
          <p:cNvSpPr>
            <a:spLocks noGrp="1"/>
          </p:cNvSpPr>
          <p:nvPr>
            <p:ph type="title"/>
          </p:nvPr>
        </p:nvSpPr>
        <p:spPr bwMode="auto">
          <a:xfrm>
            <a:off x="420688" y="795338"/>
            <a:ext cx="5400675"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3078" name="Text Placeholder 2"/>
          <p:cNvSpPr>
            <a:spLocks noGrp="1"/>
          </p:cNvSpPr>
          <p:nvPr>
            <p:ph type="body" idx="1"/>
          </p:nvPr>
        </p:nvSpPr>
        <p:spPr bwMode="auto">
          <a:xfrm>
            <a:off x="420688" y="1984375"/>
            <a:ext cx="5400675"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40"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1 pullout grey.jpg"/>
          <p:cNvPicPr>
            <a:picLocks noChangeAspect="1"/>
          </p:cNvPicPr>
          <p:nvPr userDrawn="1"/>
        </p:nvPicPr>
        <p:blipFill>
          <a:blip r:embed="rId3" cstate="print"/>
          <a:srcRect/>
          <a:stretch>
            <a:fillRect/>
          </a:stretch>
        </p:blipFill>
        <p:spPr bwMode="auto">
          <a:xfrm>
            <a:off x="6834188" y="0"/>
            <a:ext cx="3859212" cy="7559675"/>
          </a:xfrm>
          <a:prstGeom prst="rect">
            <a:avLst/>
          </a:prstGeom>
          <a:noFill/>
          <a:ln w="9525">
            <a:noFill/>
            <a:miter lim="800000"/>
            <a:headEnd/>
            <a:tailEnd/>
          </a:ln>
        </p:spPr>
      </p:pic>
      <p:cxnSp>
        <p:nvCxnSpPr>
          <p:cNvPr id="14" name="Straight Connector 13"/>
          <p:cNvCxnSpPr/>
          <p:nvPr userDrawn="1"/>
        </p:nvCxnSpPr>
        <p:spPr>
          <a:xfrm>
            <a:off x="420688" y="300038"/>
            <a:ext cx="6545262"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24580" name="TextBox 14"/>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sp>
        <p:nvSpPr>
          <p:cNvPr id="4101" name="Title Placeholder 1"/>
          <p:cNvSpPr>
            <a:spLocks noGrp="1"/>
          </p:cNvSpPr>
          <p:nvPr>
            <p:ph type="title"/>
          </p:nvPr>
        </p:nvSpPr>
        <p:spPr bwMode="auto">
          <a:xfrm>
            <a:off x="420688" y="795338"/>
            <a:ext cx="5400675"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4102" name="Text Placeholder 2"/>
          <p:cNvSpPr>
            <a:spLocks noGrp="1"/>
          </p:cNvSpPr>
          <p:nvPr>
            <p:ph type="body" idx="1"/>
          </p:nvPr>
        </p:nvSpPr>
        <p:spPr bwMode="auto">
          <a:xfrm>
            <a:off x="420688" y="1984375"/>
            <a:ext cx="5400675"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41"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1 pullout orange.jpg"/>
          <p:cNvPicPr>
            <a:picLocks noChangeAspect="1"/>
          </p:cNvPicPr>
          <p:nvPr userDrawn="1"/>
        </p:nvPicPr>
        <p:blipFill>
          <a:blip r:embed="rId3" cstate="print"/>
          <a:srcRect/>
          <a:stretch>
            <a:fillRect/>
          </a:stretch>
        </p:blipFill>
        <p:spPr bwMode="auto">
          <a:xfrm>
            <a:off x="6834188" y="1588"/>
            <a:ext cx="3859212" cy="7559675"/>
          </a:xfrm>
          <a:prstGeom prst="rect">
            <a:avLst/>
          </a:prstGeom>
          <a:noFill/>
          <a:ln w="9525">
            <a:noFill/>
            <a:miter lim="800000"/>
            <a:headEnd/>
            <a:tailEnd/>
          </a:ln>
        </p:spPr>
      </p:pic>
      <p:cxnSp>
        <p:nvCxnSpPr>
          <p:cNvPr id="14" name="Straight Connector 13"/>
          <p:cNvCxnSpPr/>
          <p:nvPr userDrawn="1"/>
        </p:nvCxnSpPr>
        <p:spPr>
          <a:xfrm>
            <a:off x="420688" y="300038"/>
            <a:ext cx="6545262"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25604" name="TextBox 14"/>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sp>
        <p:nvSpPr>
          <p:cNvPr id="5125" name="Title Placeholder 1"/>
          <p:cNvSpPr>
            <a:spLocks noGrp="1"/>
          </p:cNvSpPr>
          <p:nvPr>
            <p:ph type="title"/>
          </p:nvPr>
        </p:nvSpPr>
        <p:spPr bwMode="auto">
          <a:xfrm>
            <a:off x="420688" y="795338"/>
            <a:ext cx="5400675"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5126" name="Text Placeholder 2"/>
          <p:cNvSpPr>
            <a:spLocks noGrp="1"/>
          </p:cNvSpPr>
          <p:nvPr>
            <p:ph type="body" idx="1"/>
          </p:nvPr>
        </p:nvSpPr>
        <p:spPr bwMode="auto">
          <a:xfrm>
            <a:off x="420688" y="1984375"/>
            <a:ext cx="5400675"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42"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1 pullout red.jpg"/>
          <p:cNvPicPr>
            <a:picLocks noChangeAspect="1"/>
          </p:cNvPicPr>
          <p:nvPr userDrawn="1"/>
        </p:nvPicPr>
        <p:blipFill>
          <a:blip r:embed="rId3" cstate="print"/>
          <a:srcRect/>
          <a:stretch>
            <a:fillRect/>
          </a:stretch>
        </p:blipFill>
        <p:spPr bwMode="auto">
          <a:xfrm>
            <a:off x="6834188" y="0"/>
            <a:ext cx="3859212" cy="7559675"/>
          </a:xfrm>
          <a:prstGeom prst="rect">
            <a:avLst/>
          </a:prstGeom>
          <a:noFill/>
          <a:ln w="9525">
            <a:noFill/>
            <a:miter lim="800000"/>
            <a:headEnd/>
            <a:tailEnd/>
          </a:ln>
        </p:spPr>
      </p:pic>
      <p:cxnSp>
        <p:nvCxnSpPr>
          <p:cNvPr id="14" name="Straight Connector 13"/>
          <p:cNvCxnSpPr/>
          <p:nvPr userDrawn="1"/>
        </p:nvCxnSpPr>
        <p:spPr>
          <a:xfrm>
            <a:off x="420688" y="300038"/>
            <a:ext cx="6545262"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26628" name="TextBox 14"/>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sp>
        <p:nvSpPr>
          <p:cNvPr id="6149" name="Title Placeholder 1"/>
          <p:cNvSpPr>
            <a:spLocks noGrp="1"/>
          </p:cNvSpPr>
          <p:nvPr>
            <p:ph type="title"/>
          </p:nvPr>
        </p:nvSpPr>
        <p:spPr bwMode="auto">
          <a:xfrm>
            <a:off x="420688" y="795338"/>
            <a:ext cx="5400675"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6150" name="Text Placeholder 2"/>
          <p:cNvSpPr>
            <a:spLocks noGrp="1"/>
          </p:cNvSpPr>
          <p:nvPr>
            <p:ph type="body" idx="1"/>
          </p:nvPr>
        </p:nvSpPr>
        <p:spPr bwMode="auto">
          <a:xfrm>
            <a:off x="420688" y="1984375"/>
            <a:ext cx="5400675"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43"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descr="1 pullout teal.jpg"/>
          <p:cNvPicPr>
            <a:picLocks noChangeAspect="1"/>
          </p:cNvPicPr>
          <p:nvPr userDrawn="1"/>
        </p:nvPicPr>
        <p:blipFill>
          <a:blip r:embed="rId3" cstate="print"/>
          <a:srcRect/>
          <a:stretch>
            <a:fillRect/>
          </a:stretch>
        </p:blipFill>
        <p:spPr bwMode="auto">
          <a:xfrm>
            <a:off x="6834188" y="1588"/>
            <a:ext cx="3859212" cy="7559675"/>
          </a:xfrm>
          <a:prstGeom prst="rect">
            <a:avLst/>
          </a:prstGeom>
          <a:noFill/>
          <a:ln w="9525">
            <a:noFill/>
            <a:miter lim="800000"/>
            <a:headEnd/>
            <a:tailEnd/>
          </a:ln>
        </p:spPr>
      </p:pic>
      <p:cxnSp>
        <p:nvCxnSpPr>
          <p:cNvPr id="14" name="Straight Connector 13"/>
          <p:cNvCxnSpPr/>
          <p:nvPr userDrawn="1"/>
        </p:nvCxnSpPr>
        <p:spPr>
          <a:xfrm>
            <a:off x="420688" y="300038"/>
            <a:ext cx="6545262"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27652" name="TextBox 14"/>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sp>
        <p:nvSpPr>
          <p:cNvPr id="7173" name="Title Placeholder 1"/>
          <p:cNvSpPr>
            <a:spLocks noGrp="1"/>
          </p:cNvSpPr>
          <p:nvPr>
            <p:ph type="title"/>
          </p:nvPr>
        </p:nvSpPr>
        <p:spPr bwMode="auto">
          <a:xfrm>
            <a:off x="420688" y="795338"/>
            <a:ext cx="5400675"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7174" name="Text Placeholder 2"/>
          <p:cNvSpPr>
            <a:spLocks noGrp="1"/>
          </p:cNvSpPr>
          <p:nvPr>
            <p:ph type="body" idx="1"/>
          </p:nvPr>
        </p:nvSpPr>
        <p:spPr bwMode="auto">
          <a:xfrm>
            <a:off x="420688" y="1984375"/>
            <a:ext cx="5400675"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44"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8195" name="Text Placeholder 2"/>
          <p:cNvSpPr>
            <a:spLocks noGrp="1"/>
          </p:cNvSpPr>
          <p:nvPr>
            <p:ph type="body" idx="1"/>
          </p:nvPr>
        </p:nvSpPr>
        <p:spPr bwMode="auto">
          <a:xfrm>
            <a:off x="420688" y="1984375"/>
            <a:ext cx="715645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0965"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8198" name="Picture 14"/>
          <p:cNvPicPr>
            <a:picLocks noChangeAspect="1"/>
          </p:cNvPicPr>
          <p:nvPr userDrawn="1"/>
        </p:nvPicPr>
        <p:blipFill>
          <a:blip r:embed="rId3" cstate="print"/>
          <a:srcRect/>
          <a:stretch>
            <a:fillRect/>
          </a:stretch>
        </p:blipFill>
        <p:spPr bwMode="auto">
          <a:xfrm>
            <a:off x="9151938" y="0"/>
            <a:ext cx="1541462" cy="7561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5"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20688" y="795338"/>
            <a:ext cx="7156450" cy="99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9219" name="Text Placeholder 2"/>
          <p:cNvSpPr>
            <a:spLocks noGrp="1"/>
          </p:cNvSpPr>
          <p:nvPr>
            <p:ph type="body" idx="1"/>
          </p:nvPr>
        </p:nvSpPr>
        <p:spPr bwMode="auto">
          <a:xfrm>
            <a:off x="420688" y="1984375"/>
            <a:ext cx="7156450" cy="4762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cxnSp>
        <p:nvCxnSpPr>
          <p:cNvPr id="13" name="Straight Connector 12"/>
          <p:cNvCxnSpPr/>
          <p:nvPr userDrawn="1"/>
        </p:nvCxnSpPr>
        <p:spPr>
          <a:xfrm>
            <a:off x="420688" y="300038"/>
            <a:ext cx="8420100" cy="0"/>
          </a:xfrm>
          <a:prstGeom prst="line">
            <a:avLst/>
          </a:prstGeom>
          <a:ln w="12700" cap="rnd">
            <a:solidFill>
              <a:srgbClr val="37424A"/>
            </a:solidFill>
            <a:prstDash val="sysDot"/>
          </a:ln>
        </p:spPr>
        <p:style>
          <a:lnRef idx="1">
            <a:schemeClr val="accent1"/>
          </a:lnRef>
          <a:fillRef idx="0">
            <a:schemeClr val="accent1"/>
          </a:fillRef>
          <a:effectRef idx="0">
            <a:schemeClr val="accent1"/>
          </a:effectRef>
          <a:fontRef idx="minor">
            <a:schemeClr val="tx1"/>
          </a:fontRef>
        </p:style>
      </p:cxnSp>
      <p:sp>
        <p:nvSpPr>
          <p:cNvPr id="41989" name="TextBox 13"/>
          <p:cNvSpPr txBox="1">
            <a:spLocks noChangeArrowheads="1"/>
          </p:cNvSpPr>
          <p:nvPr userDrawn="1"/>
        </p:nvSpPr>
        <p:spPr bwMode="auto">
          <a:xfrm>
            <a:off x="420688" y="150813"/>
            <a:ext cx="4210050" cy="101600"/>
          </a:xfrm>
          <a:prstGeom prst="rect">
            <a:avLst/>
          </a:prstGeom>
          <a:noFill/>
          <a:ln w="9525">
            <a:noFill/>
            <a:miter lim="800000"/>
            <a:headEnd/>
            <a:tailEnd/>
          </a:ln>
        </p:spPr>
        <p:txBody>
          <a:bodyPr lIns="0" tIns="0" rIns="0" bIns="0"/>
          <a:lstStyle/>
          <a:p>
            <a:pPr>
              <a:defRPr/>
            </a:pPr>
            <a:r>
              <a:rPr lang="en-GB" sz="700">
                <a:solidFill>
                  <a:srgbClr val="37424A"/>
                </a:solidFill>
              </a:rPr>
              <a:t>Skills Development Scotland</a:t>
            </a:r>
          </a:p>
        </p:txBody>
      </p:sp>
      <p:pic>
        <p:nvPicPr>
          <p:cNvPr id="9222" name="Picture 1" descr="Slide side bar green.jpg"/>
          <p:cNvPicPr>
            <a:picLocks noChangeAspect="1"/>
          </p:cNvPicPr>
          <p:nvPr userDrawn="1"/>
        </p:nvPicPr>
        <p:blipFill>
          <a:blip r:embed="rId3" cstate="print"/>
          <a:srcRect/>
          <a:stretch>
            <a:fillRect/>
          </a:stretch>
        </p:blipFill>
        <p:spPr bwMode="auto">
          <a:xfrm>
            <a:off x="9150350" y="0"/>
            <a:ext cx="1543050" cy="755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6" r:id="rId1"/>
  </p:sldLayoutIdLst>
  <p:txStyles>
    <p:titleStyle>
      <a:lvl1pPr algn="l" rtl="0" eaLnBrk="0" fontAlgn="base" hangingPunct="0">
        <a:lnSpc>
          <a:spcPts val="3600"/>
        </a:lnSpc>
        <a:spcBef>
          <a:spcPct val="0"/>
        </a:spcBef>
        <a:spcAft>
          <a:spcPct val="0"/>
        </a:spcAft>
        <a:defRPr sz="3800" b="1" kern="1200">
          <a:solidFill>
            <a:srgbClr val="37424A"/>
          </a:solidFill>
          <a:latin typeface="+mj-lt"/>
          <a:ea typeface="Geneva" pitchFamily="23" charset="-128"/>
          <a:cs typeface="+mj-cs"/>
        </a:defRPr>
      </a:lvl1pPr>
      <a:lvl2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2pPr>
      <a:lvl3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3pPr>
      <a:lvl4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4pPr>
      <a:lvl5pPr algn="l" rtl="0" eaLnBrk="0" fontAlgn="base" hangingPunct="0">
        <a:lnSpc>
          <a:spcPts val="3600"/>
        </a:lnSpc>
        <a:spcBef>
          <a:spcPct val="0"/>
        </a:spcBef>
        <a:spcAft>
          <a:spcPct val="0"/>
        </a:spcAft>
        <a:defRPr sz="3800" b="1">
          <a:solidFill>
            <a:srgbClr val="37424A"/>
          </a:solidFill>
          <a:latin typeface="Arial" pitchFamily="34" charset="0"/>
          <a:ea typeface="Geneva" pitchFamily="23" charset="-128"/>
        </a:defRPr>
      </a:lvl5pPr>
      <a:lvl6pPr marL="457200" algn="l" rtl="0" fontAlgn="base">
        <a:lnSpc>
          <a:spcPts val="3600"/>
        </a:lnSpc>
        <a:spcBef>
          <a:spcPct val="0"/>
        </a:spcBef>
        <a:spcAft>
          <a:spcPct val="0"/>
        </a:spcAft>
        <a:defRPr sz="3800" b="1">
          <a:solidFill>
            <a:srgbClr val="37424A"/>
          </a:solidFill>
          <a:latin typeface="Arial" pitchFamily="34" charset="0"/>
          <a:ea typeface="Geneva" pitchFamily="23" charset="-128"/>
        </a:defRPr>
      </a:lvl6pPr>
      <a:lvl7pPr marL="914400" algn="l" rtl="0" fontAlgn="base">
        <a:lnSpc>
          <a:spcPts val="3600"/>
        </a:lnSpc>
        <a:spcBef>
          <a:spcPct val="0"/>
        </a:spcBef>
        <a:spcAft>
          <a:spcPct val="0"/>
        </a:spcAft>
        <a:defRPr sz="3800" b="1">
          <a:solidFill>
            <a:srgbClr val="37424A"/>
          </a:solidFill>
          <a:latin typeface="Arial" pitchFamily="34" charset="0"/>
          <a:ea typeface="Geneva" pitchFamily="23" charset="-128"/>
        </a:defRPr>
      </a:lvl7pPr>
      <a:lvl8pPr marL="1371600" algn="l" rtl="0" fontAlgn="base">
        <a:lnSpc>
          <a:spcPts val="3600"/>
        </a:lnSpc>
        <a:spcBef>
          <a:spcPct val="0"/>
        </a:spcBef>
        <a:spcAft>
          <a:spcPct val="0"/>
        </a:spcAft>
        <a:defRPr sz="3800" b="1">
          <a:solidFill>
            <a:srgbClr val="37424A"/>
          </a:solidFill>
          <a:latin typeface="Arial" pitchFamily="34" charset="0"/>
          <a:ea typeface="Geneva" pitchFamily="23" charset="-128"/>
        </a:defRPr>
      </a:lvl8pPr>
      <a:lvl9pPr marL="1828800" algn="l" rtl="0" fontAlgn="base">
        <a:lnSpc>
          <a:spcPts val="3600"/>
        </a:lnSpc>
        <a:spcBef>
          <a:spcPct val="0"/>
        </a:spcBef>
        <a:spcAft>
          <a:spcPct val="0"/>
        </a:spcAft>
        <a:defRPr sz="3800" b="1">
          <a:solidFill>
            <a:srgbClr val="37424A"/>
          </a:solidFill>
          <a:latin typeface="Arial" pitchFamily="34" charset="0"/>
          <a:ea typeface="Geneva" pitchFamily="23" charset="-128"/>
        </a:defRPr>
      </a:lvl9pPr>
    </p:titleStyle>
    <p:bodyStyle>
      <a:lvl1pPr marL="215900" indent="-2159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1pPr>
      <a:lvl2pPr marL="742950" indent="-28575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2pPr>
      <a:lvl3pPr marL="11430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3pPr>
      <a:lvl4pPr marL="16002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4pPr>
      <a:lvl5pPr marL="2057400" indent="-228600" algn="l" rtl="0" eaLnBrk="0" fontAlgn="base" hangingPunct="0">
        <a:lnSpc>
          <a:spcPts val="1600"/>
        </a:lnSpc>
        <a:spcBef>
          <a:spcPct val="0"/>
        </a:spcBef>
        <a:spcAft>
          <a:spcPts val="1600"/>
        </a:spcAft>
        <a:buFont typeface="Arial" pitchFamily="34" charset="0"/>
        <a:buChar char="»"/>
        <a:defRPr sz="1400" kern="1200">
          <a:solidFill>
            <a:srgbClr val="37424A"/>
          </a:solidFill>
          <a:latin typeface="+mn-lt"/>
          <a:ea typeface="Geneva" pitchFamily="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Microsoft_PowerPoint_Slide2.sld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dirty="0" smtClean="0"/>
              <a:t>Parents Presentation</a:t>
            </a:r>
          </a:p>
        </p:txBody>
      </p:sp>
      <p:sp>
        <p:nvSpPr>
          <p:cNvPr id="33795" name="Text Placeholder 2"/>
          <p:cNvSpPr>
            <a:spLocks noGrp="1"/>
          </p:cNvSpPr>
          <p:nvPr>
            <p:ph type="body" sz="quarter" idx="10"/>
          </p:nvPr>
        </p:nvSpPr>
        <p:spPr>
          <a:xfrm rot="300000">
            <a:off x="5743575" y="5518150"/>
            <a:ext cx="2016125" cy="1263650"/>
          </a:xfrm>
        </p:spPr>
        <p:txBody>
          <a:bodyPr/>
          <a:lstStyle/>
          <a:p>
            <a:pPr marL="0" indent="0" eaLnBrk="1" hangingPunct="1"/>
            <a:r>
              <a:rPr lang="en-GB" dirty="0" smtClean="0"/>
              <a:t>Careers Adviser</a:t>
            </a:r>
          </a:p>
          <a:p>
            <a:pPr marL="0" indent="0" eaLnBrk="1" hangingPunct="1"/>
            <a:r>
              <a:rPr lang="en-GB" smtClean="0"/>
              <a:t>Kate </a:t>
            </a:r>
            <a:r>
              <a:rPr lang="en-GB" dirty="0" smtClean="0"/>
              <a:t>McMahon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jane sept 16</a:t>
            </a:r>
            <a:endParaRPr lang="en-GB"/>
          </a:p>
        </p:txBody>
      </p:sp>
      <p:sp>
        <p:nvSpPr>
          <p:cNvPr id="5" name="TextBox 4"/>
          <p:cNvSpPr txBox="1"/>
          <p:nvPr/>
        </p:nvSpPr>
        <p:spPr>
          <a:xfrm>
            <a:off x="2820419" y="446161"/>
            <a:ext cx="4463096" cy="566989"/>
          </a:xfrm>
          <a:prstGeom prst="rect">
            <a:avLst/>
          </a:prstGeom>
          <a:noFill/>
        </p:spPr>
        <p:txBody>
          <a:bodyPr wrap="square" lIns="104306" tIns="52153" rIns="104306" bIns="52153" rtlCol="0">
            <a:spAutoFit/>
          </a:bodyPr>
          <a:lstStyle/>
          <a:p>
            <a:pPr algn="ctr"/>
            <a:r>
              <a:rPr lang="en-GB" sz="3000" b="1" dirty="0">
                <a:cs typeface="Arial" pitchFamily="34" charset="0"/>
              </a:rPr>
              <a:t>Meet the industries</a:t>
            </a:r>
          </a:p>
        </p:txBody>
      </p:sp>
      <p:pic>
        <p:nvPicPr>
          <p:cNvPr id="7" name="Picture 6" descr="Bulb_blu.png"/>
          <p:cNvPicPr>
            <a:picLocks noChangeAspect="1"/>
          </p:cNvPicPr>
          <p:nvPr/>
        </p:nvPicPr>
        <p:blipFill>
          <a:blip r:embed="rId3" cstate="print"/>
          <a:stretch>
            <a:fillRect/>
          </a:stretch>
        </p:blipFill>
        <p:spPr>
          <a:xfrm>
            <a:off x="7536143" y="287377"/>
            <a:ext cx="421047" cy="864601"/>
          </a:xfrm>
          <a:prstGeom prst="rect">
            <a:avLst/>
          </a:prstGeom>
        </p:spPr>
      </p:pic>
      <p:pic>
        <p:nvPicPr>
          <p:cNvPr id="8" name="Picture 7" descr="Hard Hat_blu.png"/>
          <p:cNvPicPr>
            <a:picLocks noChangeAspect="1"/>
          </p:cNvPicPr>
          <p:nvPr/>
        </p:nvPicPr>
        <p:blipFill>
          <a:blip r:embed="rId4" cstate="print"/>
          <a:stretch>
            <a:fillRect/>
          </a:stretch>
        </p:blipFill>
        <p:spPr>
          <a:xfrm>
            <a:off x="462558" y="446161"/>
            <a:ext cx="903271" cy="793922"/>
          </a:xfrm>
          <a:prstGeom prst="rect">
            <a:avLst/>
          </a:prstGeom>
        </p:spPr>
      </p:pic>
      <p:pic>
        <p:nvPicPr>
          <p:cNvPr id="9" name="Picture 8" descr="House_blu.png"/>
          <p:cNvPicPr>
            <a:picLocks noChangeAspect="1"/>
          </p:cNvPicPr>
          <p:nvPr/>
        </p:nvPicPr>
        <p:blipFill>
          <a:blip r:embed="rId5" cstate="print"/>
          <a:stretch>
            <a:fillRect/>
          </a:stretch>
        </p:blipFill>
        <p:spPr>
          <a:xfrm>
            <a:off x="8462446" y="446161"/>
            <a:ext cx="982995" cy="686919"/>
          </a:xfrm>
          <a:prstGeom prst="rect">
            <a:avLst/>
          </a:prstGeom>
        </p:spPr>
      </p:pic>
      <p:pic>
        <p:nvPicPr>
          <p:cNvPr id="11" name="Picture 10" descr="Test Tubes_blu.png"/>
          <p:cNvPicPr>
            <a:picLocks noChangeAspect="1"/>
          </p:cNvPicPr>
          <p:nvPr/>
        </p:nvPicPr>
        <p:blipFill>
          <a:blip r:embed="rId6" cstate="print"/>
          <a:stretch>
            <a:fillRect/>
          </a:stretch>
        </p:blipFill>
        <p:spPr>
          <a:xfrm>
            <a:off x="1894117" y="287377"/>
            <a:ext cx="757884" cy="854642"/>
          </a:xfrm>
          <a:prstGeom prst="rect">
            <a:avLst/>
          </a:prstGeom>
        </p:spPr>
      </p:pic>
      <p:pic>
        <p:nvPicPr>
          <p:cNvPr id="3" name="Picture 2"/>
          <p:cNvPicPr>
            <a:picLocks noChangeAspect="1" noChangeArrowheads="1"/>
          </p:cNvPicPr>
          <p:nvPr/>
        </p:nvPicPr>
        <p:blipFill>
          <a:blip r:embed="rId7" cstate="print"/>
          <a:srcRect/>
          <a:stretch>
            <a:fillRect/>
          </a:stretch>
        </p:blipFill>
        <p:spPr bwMode="auto">
          <a:xfrm>
            <a:off x="1304651" y="1478259"/>
            <a:ext cx="7578842" cy="2709689"/>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1304651" y="4224613"/>
            <a:ext cx="7578842" cy="2913437"/>
          </a:xfrm>
          <a:prstGeom prst="rect">
            <a:avLst/>
          </a:prstGeom>
          <a:noFill/>
          <a:ln w="9525">
            <a:noFill/>
            <a:miter lim="800000"/>
            <a:headEnd/>
            <a:tailEnd/>
          </a:ln>
        </p:spPr>
      </p:pic>
    </p:spTree>
    <p:extLst>
      <p:ext uri="{BB962C8B-B14F-4D97-AF65-F5344CB8AC3E}">
        <p14:creationId xmlns:p14="http://schemas.microsoft.com/office/powerpoint/2010/main" val="9796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20688" y="795338"/>
            <a:ext cx="7644020" cy="993775"/>
          </a:xfrm>
        </p:spPr>
        <p:txBody>
          <a:bodyPr/>
          <a:lstStyle/>
          <a:p>
            <a:pPr eaLnBrk="1" hangingPunct="1"/>
            <a:r>
              <a:rPr lang="en-GB" sz="4000" dirty="0" smtClean="0"/>
              <a:t>Helping you to help your child</a:t>
            </a:r>
            <a:br>
              <a:rPr lang="en-GB" sz="4000" dirty="0" smtClean="0"/>
            </a:br>
            <a:endParaRPr lang="en-GB" dirty="0" smtClean="0"/>
          </a:p>
        </p:txBody>
      </p:sp>
      <p:sp>
        <p:nvSpPr>
          <p:cNvPr id="57347" name="Text Placeholder 2"/>
          <p:cNvSpPr>
            <a:spLocks noGrp="1"/>
          </p:cNvSpPr>
          <p:nvPr>
            <p:ph type="body" sz="quarter" idx="10"/>
          </p:nvPr>
        </p:nvSpPr>
        <p:spPr>
          <a:xfrm>
            <a:off x="461803" y="2114790"/>
            <a:ext cx="7158037" cy="4762500"/>
          </a:xfrm>
        </p:spPr>
        <p:txBody>
          <a:bodyPr/>
          <a:lstStyle/>
          <a:p>
            <a:pPr eaLnBrk="1" hangingPunct="1">
              <a:lnSpc>
                <a:spcPct val="100000"/>
              </a:lnSpc>
              <a:buNone/>
            </a:pPr>
            <a:r>
              <a:rPr lang="en-GB" sz="2400" dirty="0" smtClean="0"/>
              <a:t>Online:</a:t>
            </a:r>
            <a:endParaRPr lang="en-GB" sz="2400" u="sng" dirty="0" smtClean="0">
              <a:solidFill>
                <a:schemeClr val="tx1"/>
              </a:solidFill>
            </a:endParaRPr>
          </a:p>
          <a:p>
            <a:pPr lvl="1" eaLnBrk="1" hangingPunct="1">
              <a:lnSpc>
                <a:spcPct val="100000"/>
              </a:lnSpc>
              <a:buNone/>
            </a:pPr>
            <a:r>
              <a:rPr lang="en-GB" sz="2400" dirty="0" smtClean="0"/>
              <a:t>myworldofwork.co.uk/parents </a:t>
            </a:r>
          </a:p>
          <a:p>
            <a:pPr lvl="1" eaLnBrk="1" hangingPunct="1">
              <a:lnSpc>
                <a:spcPct val="100000"/>
              </a:lnSpc>
              <a:buNone/>
            </a:pPr>
            <a:r>
              <a:rPr lang="en-GB" sz="2400" dirty="0" smtClean="0"/>
              <a:t>Online support – web chat with an adviser</a:t>
            </a:r>
          </a:p>
          <a:p>
            <a:pPr eaLnBrk="1" hangingPunct="1">
              <a:lnSpc>
                <a:spcPct val="100000"/>
              </a:lnSpc>
              <a:buNone/>
            </a:pPr>
            <a:r>
              <a:rPr lang="en-GB" sz="2400" dirty="0" smtClean="0"/>
              <a:t>Telephone:</a:t>
            </a:r>
          </a:p>
          <a:p>
            <a:pPr lvl="1" eaLnBrk="1" hangingPunct="1">
              <a:lnSpc>
                <a:spcPct val="100000"/>
              </a:lnSpc>
              <a:buNone/>
            </a:pPr>
            <a:r>
              <a:rPr lang="en-GB" sz="2400" dirty="0" smtClean="0"/>
              <a:t>you can speak to an adviser on 0800 917 8000</a:t>
            </a:r>
          </a:p>
          <a:p>
            <a:pPr eaLnBrk="1" hangingPunct="1">
              <a:lnSpc>
                <a:spcPct val="100000"/>
              </a:lnSpc>
            </a:pPr>
            <a:endParaRPr lang="en-GB" sz="2400" dirty="0" smtClean="0"/>
          </a:p>
          <a:p>
            <a:pPr lvl="1" eaLnBrk="1" hangingPunct="1">
              <a:lnSpc>
                <a:spcPct val="100000"/>
              </a:lnSpc>
            </a:pPr>
            <a:endParaRPr lang="en-GB" sz="2000" dirty="0" smtClean="0"/>
          </a:p>
          <a:p>
            <a:pPr eaLnBrk="1" hangingPunct="1">
              <a:lnSpc>
                <a:spcPct val="100000"/>
              </a:lnSpc>
            </a:pPr>
            <a:endParaRPr lang="en-GB" sz="2000" dirty="0" smtClean="0"/>
          </a:p>
          <a:p>
            <a:pPr eaLnBrk="1" hangingPunct="1">
              <a:lnSpc>
                <a:spcPct val="100000"/>
              </a:lnSpc>
            </a:pPr>
            <a:endParaRPr lang="en-GB" sz="2000" dirty="0" smtClean="0"/>
          </a:p>
          <a:p>
            <a:pPr eaLnBrk="1" hangingPunct="1">
              <a:lnSpc>
                <a:spcPct val="100000"/>
              </a:lnSpc>
            </a:pPr>
            <a:endParaRPr lang="en-GB"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can follow us on:</a:t>
            </a:r>
            <a:endParaRPr lang="en-GB" dirty="0"/>
          </a:p>
        </p:txBody>
      </p:sp>
      <p:sp>
        <p:nvSpPr>
          <p:cNvPr id="3" name="Text Placeholder 2"/>
          <p:cNvSpPr>
            <a:spLocks noGrp="1"/>
          </p:cNvSpPr>
          <p:nvPr>
            <p:ph type="body" sz="quarter" idx="10"/>
          </p:nvPr>
        </p:nvSpPr>
        <p:spPr/>
        <p:txBody>
          <a:bodyPr/>
          <a:lstStyle/>
          <a:p>
            <a:pPr marL="387350" lvl="0" indent="-457200" eaLnBrk="1" hangingPunct="1">
              <a:lnSpc>
                <a:spcPct val="100000"/>
              </a:lnSpc>
              <a:buNone/>
            </a:pPr>
            <a:endParaRPr lang="en-GB" sz="2400" dirty="0" smtClean="0">
              <a:solidFill>
                <a:srgbClr val="FF0000"/>
              </a:solidFill>
            </a:endParaRPr>
          </a:p>
          <a:p>
            <a:pPr>
              <a:buNone/>
            </a:pPr>
            <a:r>
              <a:rPr lang="en-GB" sz="2400" dirty="0" smtClean="0"/>
              <a:t> 			@</a:t>
            </a:r>
            <a:r>
              <a:rPr lang="en-GB" sz="2400" dirty="0" err="1" smtClean="0"/>
              <a:t>mywowscotland</a:t>
            </a:r>
            <a:endParaRPr lang="en-GB" sz="2400" dirty="0" smtClean="0"/>
          </a:p>
          <a:p>
            <a:endParaRPr lang="en-GB" sz="2400" dirty="0" smtClean="0"/>
          </a:p>
          <a:p>
            <a:endParaRPr lang="en-GB" sz="2400" dirty="0" smtClean="0"/>
          </a:p>
          <a:p>
            <a:endParaRPr lang="en-GB" sz="2400" dirty="0" smtClean="0"/>
          </a:p>
          <a:p>
            <a:pPr>
              <a:buNone/>
            </a:pPr>
            <a:r>
              <a:rPr lang="en-GB" sz="2400" dirty="0" smtClean="0"/>
              <a:t>			My World of Work</a:t>
            </a:r>
          </a:p>
          <a:p>
            <a:endParaRPr lang="en-GB" sz="2400" dirty="0" smtClean="0"/>
          </a:p>
          <a:p>
            <a:endParaRPr lang="en-GB" sz="2400" dirty="0" smtClean="0"/>
          </a:p>
          <a:p>
            <a:endParaRPr lang="en-GB" sz="2400" dirty="0" smtClean="0"/>
          </a:p>
          <a:p>
            <a:pPr>
              <a:buNone/>
            </a:pPr>
            <a:r>
              <a:rPr lang="en-GB" sz="2400" dirty="0" smtClean="0"/>
              <a:t>			My World of Work</a:t>
            </a:r>
            <a:endParaRPr lang="en-GB" sz="2400" dirty="0"/>
          </a:p>
        </p:txBody>
      </p:sp>
      <p:pic>
        <p:nvPicPr>
          <p:cNvPr id="4" name="Picture 3" descr="Twitter logo.jpg"/>
          <p:cNvPicPr>
            <a:picLocks noChangeAspect="1"/>
          </p:cNvPicPr>
          <p:nvPr/>
        </p:nvPicPr>
        <p:blipFill>
          <a:blip r:embed="rId3" cstate="print"/>
          <a:stretch>
            <a:fillRect/>
          </a:stretch>
        </p:blipFill>
        <p:spPr>
          <a:xfrm>
            <a:off x="834756" y="2361843"/>
            <a:ext cx="813421" cy="813421"/>
          </a:xfrm>
          <a:prstGeom prst="rect">
            <a:avLst/>
          </a:prstGeom>
        </p:spPr>
      </p:pic>
      <p:pic>
        <p:nvPicPr>
          <p:cNvPr id="7" name="Picture 6" descr="FB-f-Logo__blue_100.jpg"/>
          <p:cNvPicPr>
            <a:picLocks noChangeAspect="1"/>
          </p:cNvPicPr>
          <p:nvPr/>
        </p:nvPicPr>
        <p:blipFill>
          <a:blip r:embed="rId4" cstate="print"/>
          <a:stretch>
            <a:fillRect/>
          </a:stretch>
        </p:blipFill>
        <p:spPr>
          <a:xfrm>
            <a:off x="839611" y="3721365"/>
            <a:ext cx="771613" cy="771613"/>
          </a:xfrm>
          <a:prstGeom prst="rect">
            <a:avLst/>
          </a:prstGeom>
        </p:spPr>
      </p:pic>
      <p:pic>
        <p:nvPicPr>
          <p:cNvPr id="8" name="Picture 7" descr="You Tube Logo.jpg"/>
          <p:cNvPicPr>
            <a:picLocks noChangeAspect="1"/>
          </p:cNvPicPr>
          <p:nvPr/>
        </p:nvPicPr>
        <p:blipFill>
          <a:blip r:embed="rId5" cstate="print"/>
          <a:stretch>
            <a:fillRect/>
          </a:stretch>
        </p:blipFill>
        <p:spPr>
          <a:xfrm>
            <a:off x="721251" y="5565422"/>
            <a:ext cx="1251454" cy="5418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795338"/>
            <a:ext cx="3533775" cy="2255837"/>
          </a:xfrm>
        </p:spPr>
        <p:txBody>
          <a:bodyPr rtlCol="0"/>
          <a:lstStyle/>
          <a:p>
            <a:pPr eaLnBrk="1" fontAlgn="auto" hangingPunct="1">
              <a:spcAft>
                <a:spcPts val="0"/>
              </a:spcAft>
              <a:defRPr/>
            </a:pPr>
            <a:r>
              <a:rPr lang="en-US" dirty="0" smtClean="0">
                <a:latin typeface="+mj-lt"/>
              </a:rPr>
              <a:t>Contents</a:t>
            </a:r>
            <a:endParaRPr lang="en-US" dirty="0">
              <a:latin typeface="+mj-lt"/>
            </a:endParaRPr>
          </a:p>
        </p:txBody>
      </p:sp>
      <p:sp>
        <p:nvSpPr>
          <p:cNvPr id="3" name="Content Placeholder 2"/>
          <p:cNvSpPr>
            <a:spLocks noGrp="1"/>
          </p:cNvSpPr>
          <p:nvPr>
            <p:ph idx="1"/>
          </p:nvPr>
        </p:nvSpPr>
        <p:spPr>
          <a:xfrm>
            <a:off x="6042025" y="795338"/>
            <a:ext cx="3755118" cy="4991100"/>
          </a:xfrm>
        </p:spPr>
        <p:txBody>
          <a:bodyPr/>
          <a:lstStyle/>
          <a:p>
            <a:pPr eaLnBrk="1" fontAlgn="auto" hangingPunct="1">
              <a:lnSpc>
                <a:spcPct val="100000"/>
              </a:lnSpc>
              <a:spcAft>
                <a:spcPts val="0"/>
              </a:spcAft>
              <a:defRPr/>
            </a:pPr>
            <a:r>
              <a:rPr lang="en-US" sz="2000" dirty="0" smtClean="0">
                <a:latin typeface="+mn-lt"/>
              </a:rPr>
              <a:t>Introduction to SDS</a:t>
            </a:r>
          </a:p>
          <a:p>
            <a:pPr eaLnBrk="1" fontAlgn="auto" hangingPunct="1">
              <a:lnSpc>
                <a:spcPct val="100000"/>
              </a:lnSpc>
              <a:spcAft>
                <a:spcPts val="0"/>
              </a:spcAft>
              <a:defRPr/>
            </a:pPr>
            <a:endParaRPr lang="en-US" sz="2000" dirty="0" smtClean="0">
              <a:latin typeface="+mn-lt"/>
            </a:endParaRPr>
          </a:p>
          <a:p>
            <a:pPr eaLnBrk="1" fontAlgn="auto" hangingPunct="1">
              <a:lnSpc>
                <a:spcPct val="100000"/>
              </a:lnSpc>
              <a:spcAft>
                <a:spcPts val="0"/>
              </a:spcAft>
              <a:defRPr/>
            </a:pPr>
            <a:r>
              <a:rPr lang="en-US" sz="2000" dirty="0" smtClean="0">
                <a:latin typeface="+mn-lt"/>
              </a:rPr>
              <a:t>Career Management Skills</a:t>
            </a:r>
          </a:p>
          <a:p>
            <a:pPr eaLnBrk="1" fontAlgn="auto" hangingPunct="1">
              <a:lnSpc>
                <a:spcPct val="100000"/>
              </a:lnSpc>
              <a:spcAft>
                <a:spcPts val="0"/>
              </a:spcAft>
              <a:defRPr/>
            </a:pPr>
            <a:endParaRPr lang="en-US" sz="2000" dirty="0" smtClean="0">
              <a:latin typeface="+mn-lt"/>
            </a:endParaRPr>
          </a:p>
          <a:p>
            <a:pPr eaLnBrk="1" fontAlgn="auto" hangingPunct="1">
              <a:lnSpc>
                <a:spcPct val="100000"/>
              </a:lnSpc>
              <a:spcAft>
                <a:spcPts val="0"/>
              </a:spcAft>
              <a:defRPr/>
            </a:pPr>
            <a:r>
              <a:rPr lang="en-US" sz="2000" dirty="0" smtClean="0">
                <a:latin typeface="+mn-lt"/>
              </a:rPr>
              <a:t>The changing youth </a:t>
            </a:r>
            <a:r>
              <a:rPr lang="en-US" sz="2000" dirty="0" err="1" smtClean="0">
                <a:latin typeface="+mn-lt"/>
              </a:rPr>
              <a:t>labour</a:t>
            </a:r>
            <a:r>
              <a:rPr lang="en-US" sz="2000" dirty="0" smtClean="0">
                <a:latin typeface="+mn-lt"/>
              </a:rPr>
              <a:t> market</a:t>
            </a:r>
          </a:p>
          <a:p>
            <a:pPr eaLnBrk="1" fontAlgn="auto" hangingPunct="1">
              <a:lnSpc>
                <a:spcPct val="100000"/>
              </a:lnSpc>
              <a:spcAft>
                <a:spcPts val="0"/>
              </a:spcAft>
              <a:defRPr/>
            </a:pPr>
            <a:endParaRPr lang="en-US" sz="2000" dirty="0" smtClean="0">
              <a:latin typeface="+mn-lt"/>
            </a:endParaRPr>
          </a:p>
          <a:p>
            <a:pPr eaLnBrk="1" fontAlgn="auto" hangingPunct="1">
              <a:lnSpc>
                <a:spcPct val="100000"/>
              </a:lnSpc>
              <a:spcAft>
                <a:spcPts val="0"/>
              </a:spcAft>
              <a:defRPr/>
            </a:pPr>
            <a:r>
              <a:rPr lang="en-US" sz="2000" dirty="0" smtClean="0">
                <a:latin typeface="+mn-lt"/>
              </a:rPr>
              <a:t>My World of Work</a:t>
            </a:r>
          </a:p>
          <a:p>
            <a:pPr eaLnBrk="1" fontAlgn="auto" hangingPunct="1">
              <a:lnSpc>
                <a:spcPct val="100000"/>
              </a:lnSpc>
              <a:spcAft>
                <a:spcPts val="0"/>
              </a:spcAft>
              <a:defRPr/>
            </a:pPr>
            <a:endParaRPr lang="en-US" sz="2000" dirty="0" smtClean="0">
              <a:latin typeface="+mn-lt"/>
            </a:endParaRPr>
          </a:p>
          <a:p>
            <a:pPr eaLnBrk="1" fontAlgn="auto" hangingPunct="1">
              <a:lnSpc>
                <a:spcPct val="100000"/>
              </a:lnSpc>
              <a:spcAft>
                <a:spcPts val="0"/>
              </a:spcAft>
              <a:defRPr/>
            </a:pPr>
            <a:r>
              <a:rPr lang="en-US" sz="2000" dirty="0" smtClean="0">
                <a:latin typeface="+mn-lt"/>
              </a:rPr>
              <a:t>Helping you to help your child</a:t>
            </a:r>
          </a:p>
          <a:p>
            <a:pPr eaLnBrk="1" fontAlgn="auto" hangingPunct="1">
              <a:lnSpc>
                <a:spcPct val="100000"/>
              </a:lnSpc>
              <a:spcAft>
                <a:spcPts val="0"/>
              </a:spcAft>
              <a:defRPr/>
            </a:pPr>
            <a:endParaRPr lang="en-US" sz="2000" dirty="0" smtClean="0">
              <a:latin typeface="+mn-lt"/>
            </a:endParaRPr>
          </a:p>
          <a:p>
            <a:pPr marL="0" indent="0" eaLnBrk="1" fontAlgn="auto" hangingPunct="1">
              <a:spcAft>
                <a:spcPts val="0"/>
              </a:spcAft>
              <a:buFont typeface="+mj-lt"/>
              <a:buNone/>
              <a:defRPr/>
            </a:pP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0688" y="795338"/>
            <a:ext cx="8383678" cy="993775"/>
          </a:xfrm>
        </p:spPr>
        <p:txBody>
          <a:bodyPr/>
          <a:lstStyle/>
          <a:p>
            <a:pPr eaLnBrk="1" hangingPunct="1"/>
            <a:r>
              <a:rPr lang="en-US" dirty="0" smtClean="0"/>
              <a:t>Skills Development Scotland (SDS)</a:t>
            </a:r>
          </a:p>
        </p:txBody>
      </p:sp>
      <p:sp>
        <p:nvSpPr>
          <p:cNvPr id="36867" name="Text Placeholder 2"/>
          <p:cNvSpPr>
            <a:spLocks noGrp="1"/>
          </p:cNvSpPr>
          <p:nvPr>
            <p:ph type="body" sz="quarter" idx="10"/>
          </p:nvPr>
        </p:nvSpPr>
        <p:spPr>
          <a:xfrm>
            <a:off x="420688" y="1984375"/>
            <a:ext cx="7913415" cy="4762500"/>
          </a:xfrm>
        </p:spPr>
        <p:txBody>
          <a:bodyPr/>
          <a:lstStyle/>
          <a:p>
            <a:pPr eaLnBrk="1" hangingPunct="1">
              <a:lnSpc>
                <a:spcPct val="100000"/>
              </a:lnSpc>
            </a:pPr>
            <a:r>
              <a:rPr lang="en-GB" sz="2400" dirty="0" smtClean="0"/>
              <a:t>SDS is the national skills body supporting people and businesses to develop and apply their skills</a:t>
            </a:r>
          </a:p>
          <a:p>
            <a:pPr eaLnBrk="1" hangingPunct="1">
              <a:lnSpc>
                <a:spcPct val="100000"/>
              </a:lnSpc>
            </a:pPr>
            <a:r>
              <a:rPr lang="en-GB" sz="2400" dirty="0" smtClean="0"/>
              <a:t>We work in partnership to enable people to reach their potential and make skills work for employers </a:t>
            </a:r>
            <a:endParaRPr lang="en-US" sz="2400" dirty="0" smtClean="0"/>
          </a:p>
          <a:p>
            <a:pPr eaLnBrk="1" hangingPunct="1">
              <a:lnSpc>
                <a:spcPct val="100000"/>
              </a:lnSpc>
            </a:pPr>
            <a:r>
              <a:rPr lang="en-US" sz="2400" dirty="0" smtClean="0"/>
              <a:t>We will support people to develop effective career management skills </a:t>
            </a:r>
          </a:p>
          <a:p>
            <a:pPr eaLnBrk="1" hangingPunct="1">
              <a:lnSpc>
                <a:spcPct val="100000"/>
              </a:lnSpc>
            </a:pPr>
            <a:r>
              <a:rPr lang="en-US" sz="2400" dirty="0" smtClean="0"/>
              <a:t>Developing effective career management skills will enable people to make informed career choices throughout their life</a:t>
            </a:r>
          </a:p>
          <a:p>
            <a:pPr eaLnBrk="1" hangingPunct="1">
              <a:lnSpc>
                <a:spcPct val="100000"/>
              </a:lnSpc>
            </a:pP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0688" y="795338"/>
            <a:ext cx="8383678" cy="993775"/>
          </a:xfrm>
        </p:spPr>
        <p:txBody>
          <a:bodyPr/>
          <a:lstStyle/>
          <a:p>
            <a:pPr eaLnBrk="1" hangingPunct="1"/>
            <a:r>
              <a:rPr lang="en-US" dirty="0" smtClean="0"/>
              <a:t>My role in school</a:t>
            </a:r>
          </a:p>
        </p:txBody>
      </p:sp>
      <p:sp>
        <p:nvSpPr>
          <p:cNvPr id="36867" name="Text Placeholder 2"/>
          <p:cNvSpPr>
            <a:spLocks noGrp="1"/>
          </p:cNvSpPr>
          <p:nvPr>
            <p:ph type="body" sz="quarter" idx="10"/>
          </p:nvPr>
        </p:nvSpPr>
        <p:spPr>
          <a:xfrm>
            <a:off x="420688" y="1984375"/>
            <a:ext cx="7913415" cy="4762500"/>
          </a:xfrm>
        </p:spPr>
        <p:txBody>
          <a:bodyPr/>
          <a:lstStyle/>
          <a:p>
            <a:pPr eaLnBrk="1" hangingPunct="1">
              <a:lnSpc>
                <a:spcPct val="100000"/>
              </a:lnSpc>
            </a:pPr>
            <a:r>
              <a:rPr lang="en-GB" sz="1600" dirty="0" smtClean="0"/>
              <a:t>1 – 1 Careers Interviews with pupils.  </a:t>
            </a:r>
            <a:endParaRPr lang="en-US" sz="1600" dirty="0" smtClean="0"/>
          </a:p>
          <a:p>
            <a:pPr eaLnBrk="1" hangingPunct="1">
              <a:lnSpc>
                <a:spcPct val="100000"/>
              </a:lnSpc>
            </a:pPr>
            <a:r>
              <a:rPr lang="en-GB" sz="1600" dirty="0" err="1" smtClean="0"/>
              <a:t>Ongoing</a:t>
            </a:r>
            <a:r>
              <a:rPr lang="en-GB" sz="1600" dirty="0" smtClean="0"/>
              <a:t> coaching support to help pupils develop their Career Management Skills (help them to make the right career decision) – 1-1 support now starts in S2.</a:t>
            </a:r>
          </a:p>
          <a:p>
            <a:pPr eaLnBrk="1" hangingPunct="1">
              <a:lnSpc>
                <a:spcPct val="100000"/>
              </a:lnSpc>
            </a:pPr>
            <a:r>
              <a:rPr lang="en-US" sz="1600" dirty="0" smtClean="0"/>
              <a:t>Provide advice and information on the range of post school options – college/university/modern apprenticeship/employment/training.</a:t>
            </a:r>
          </a:p>
          <a:p>
            <a:pPr eaLnBrk="1" hangingPunct="1">
              <a:lnSpc>
                <a:spcPct val="100000"/>
              </a:lnSpc>
            </a:pPr>
            <a:r>
              <a:rPr lang="en-US" sz="1600" dirty="0" smtClean="0"/>
              <a:t>Targeting pupils for Careers Events </a:t>
            </a:r>
            <a:r>
              <a:rPr lang="en-US" sz="1600" dirty="0" err="1" smtClean="0"/>
              <a:t>eg</a:t>
            </a:r>
            <a:r>
              <a:rPr lang="en-US" sz="1600" dirty="0" smtClean="0"/>
              <a:t> Construction Skills, BAE, Medical Applications</a:t>
            </a:r>
          </a:p>
          <a:p>
            <a:pPr eaLnBrk="1" hangingPunct="1">
              <a:lnSpc>
                <a:spcPct val="100000"/>
              </a:lnSpc>
            </a:pPr>
            <a:r>
              <a:rPr lang="en-US" sz="1600" dirty="0" smtClean="0"/>
              <a:t>Supporting pupils at college application sessions (throughout January/February</a:t>
            </a:r>
            <a:r>
              <a:rPr lang="en-US" sz="1600" dirty="0" smtClean="0"/>
              <a:t>)</a:t>
            </a:r>
          </a:p>
          <a:p>
            <a:pPr eaLnBrk="1" hangingPunct="1">
              <a:lnSpc>
                <a:spcPct val="100000"/>
              </a:lnSpc>
            </a:pPr>
            <a:r>
              <a:rPr lang="en-US" sz="1600" dirty="0" smtClean="0"/>
              <a:t>Careers Lessons – group work for S1 up to S6</a:t>
            </a:r>
            <a:endParaRPr lang="en-US" sz="1600" dirty="0" smtClean="0"/>
          </a:p>
          <a:p>
            <a:pPr eaLnBrk="1" hangingPunct="1">
              <a:lnSpc>
                <a:spcPct val="100000"/>
              </a:lnSpc>
            </a:pPr>
            <a:r>
              <a:rPr lang="en-US" sz="1600" dirty="0" smtClean="0"/>
              <a:t>Promoting opportunities (Foundation Apprenticeships/Modern Apprenticeships/Jobs)</a:t>
            </a:r>
          </a:p>
          <a:p>
            <a:pPr eaLnBrk="1" hangingPunct="1">
              <a:lnSpc>
                <a:spcPct val="100000"/>
              </a:lnSpc>
            </a:pPr>
            <a:r>
              <a:rPr lang="en-US" sz="1600" dirty="0" smtClean="0"/>
              <a:t>Drop in service at lunchtimes</a:t>
            </a:r>
          </a:p>
          <a:p>
            <a:pPr eaLnBrk="1" hangingPunct="1">
              <a:lnSpc>
                <a:spcPct val="100000"/>
              </a:lnSpc>
            </a:pPr>
            <a:r>
              <a:rPr lang="en-US" sz="1600" dirty="0" smtClean="0"/>
              <a:t>Strong partnership working with DHT’s, Pastoral Care, ESP Co </a:t>
            </a:r>
            <a:r>
              <a:rPr lang="en-US" sz="1600" dirty="0" err="1" smtClean="0"/>
              <a:t>ordinator</a:t>
            </a:r>
            <a:r>
              <a:rPr lang="en-US" sz="1600" dirty="0" smtClean="0"/>
              <a:t> to support the achievement of positive destinations for pupils</a:t>
            </a:r>
          </a:p>
        </p:txBody>
      </p:sp>
    </p:spTree>
    <p:extLst>
      <p:ext uri="{BB962C8B-B14F-4D97-AF65-F5344CB8AC3E}">
        <p14:creationId xmlns:p14="http://schemas.microsoft.com/office/powerpoint/2010/main" val="138633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62559" y="686257"/>
            <a:ext cx="10904517" cy="736267"/>
          </a:xfrm>
          <a:prstGeom prst="rect">
            <a:avLst/>
          </a:prstGeom>
          <a:noFill/>
        </p:spPr>
        <p:txBody>
          <a:bodyPr wrap="square" lIns="104287" tIns="52144" rIns="104287" bIns="52144" rtlCol="0">
            <a:spAutoFit/>
          </a:bodyPr>
          <a:lstStyle/>
          <a:p>
            <a:pPr defTabSz="1042872" fontAlgn="auto">
              <a:spcBef>
                <a:spcPts val="0"/>
              </a:spcBef>
              <a:spcAft>
                <a:spcPts val="0"/>
              </a:spcAft>
            </a:pPr>
            <a:r>
              <a:rPr lang="en-GB" sz="4100" b="1" dirty="0">
                <a:solidFill>
                  <a:prstClr val="black"/>
                </a:solidFill>
                <a:ea typeface="+mn-ea"/>
                <a:cs typeface="Arial" pitchFamily="34" charset="0"/>
              </a:rPr>
              <a:t>Where school leavers go next...</a:t>
            </a:r>
          </a:p>
        </p:txBody>
      </p:sp>
      <p:sp>
        <p:nvSpPr>
          <p:cNvPr id="8" name="TextBox 7"/>
          <p:cNvSpPr txBox="1"/>
          <p:nvPr/>
        </p:nvSpPr>
        <p:spPr>
          <a:xfrm>
            <a:off x="125720" y="7286052"/>
            <a:ext cx="9768285" cy="382324"/>
          </a:xfrm>
          <a:prstGeom prst="rect">
            <a:avLst/>
          </a:prstGeom>
          <a:noFill/>
        </p:spPr>
        <p:txBody>
          <a:bodyPr wrap="square" lIns="104287" tIns="52144" rIns="104287" bIns="52144" rtlCol="0">
            <a:spAutoFit/>
          </a:bodyPr>
          <a:lstStyle/>
          <a:p>
            <a:pPr defTabSz="1042872" fontAlgn="auto">
              <a:spcBef>
                <a:spcPts val="0"/>
              </a:spcBef>
              <a:spcAft>
                <a:spcPts val="0"/>
              </a:spcAft>
            </a:pPr>
            <a:r>
              <a:rPr lang="en-GB" sz="1100" i="1" dirty="0">
                <a:solidFill>
                  <a:prstClr val="white"/>
                </a:solidFill>
                <a:latin typeface="Myriad Pro Cond" pitchFamily="34" charset="0"/>
                <a:ea typeface="+mn-ea"/>
              </a:rPr>
              <a:t>Source: National School Leaver Destinations (Init</a:t>
            </a:r>
            <a:r>
              <a:rPr lang="en-GB" sz="1800" i="1" dirty="0">
                <a:solidFill>
                  <a:prstClr val="white"/>
                </a:solidFill>
                <a:latin typeface="Myriad Pro Cond" pitchFamily="34" charset="0"/>
                <a:ea typeface="+mn-ea"/>
              </a:rPr>
              <a:t>ial Destinations), 20123-14 Skills Development Scotland</a:t>
            </a:r>
          </a:p>
        </p:txBody>
      </p:sp>
      <p:graphicFrame>
        <p:nvGraphicFramePr>
          <p:cNvPr id="9" name="Chart 8"/>
          <p:cNvGraphicFramePr/>
          <p:nvPr>
            <p:extLst>
              <p:ext uri="{D42A27DB-BD31-4B8C-83A1-F6EECF244321}">
                <p14:modId xmlns:p14="http://schemas.microsoft.com/office/powerpoint/2010/main" val="2376232851"/>
              </p:ext>
            </p:extLst>
          </p:nvPr>
        </p:nvGraphicFramePr>
        <p:xfrm>
          <a:off x="630976" y="1954612"/>
          <a:ext cx="9178820" cy="50318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2736210" y="2510358"/>
            <a:ext cx="744337" cy="396961"/>
          </a:xfrm>
          <a:prstGeom prst="rect">
            <a:avLst/>
          </a:prstGeom>
        </p:spPr>
        <p:txBody>
          <a:bodyPr wrap="none" lIns="104287" tIns="52144" rIns="104287" bIns="5214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42872" fontAlgn="auto">
              <a:spcBef>
                <a:spcPts val="0"/>
              </a:spcBef>
              <a:spcAft>
                <a:spcPts val="0"/>
              </a:spcAft>
            </a:pPr>
            <a:r>
              <a:rPr lang="en-GB" sz="1800" dirty="0">
                <a:solidFill>
                  <a:prstClr val="black"/>
                </a:solidFill>
              </a:rPr>
              <a:t>18%</a:t>
            </a:r>
          </a:p>
        </p:txBody>
      </p:sp>
      <p:sp>
        <p:nvSpPr>
          <p:cNvPr id="13" name="TextBox 12"/>
          <p:cNvSpPr txBox="1"/>
          <p:nvPr/>
        </p:nvSpPr>
        <p:spPr>
          <a:xfrm>
            <a:off x="4336188" y="2748534"/>
            <a:ext cx="842094" cy="382324"/>
          </a:xfrm>
          <a:prstGeom prst="rect">
            <a:avLst/>
          </a:prstGeom>
          <a:noFill/>
        </p:spPr>
        <p:txBody>
          <a:bodyPr wrap="square" lIns="104287" tIns="52144" rIns="104287" bIns="52144" rtlCol="0">
            <a:spAutoFit/>
          </a:bodyPr>
          <a:lstStyle/>
          <a:p>
            <a:pPr defTabSz="1042872" fontAlgn="auto">
              <a:spcBef>
                <a:spcPts val="0"/>
              </a:spcBef>
              <a:spcAft>
                <a:spcPts val="0"/>
              </a:spcAft>
            </a:pPr>
            <a:r>
              <a:rPr lang="en-GB" sz="1800" dirty="0">
                <a:solidFill>
                  <a:prstClr val="black"/>
                </a:solidFill>
                <a:latin typeface="Lucida Sans Unicode"/>
                <a:ea typeface="+mn-ea"/>
              </a:rPr>
              <a:t>11%</a:t>
            </a:r>
          </a:p>
        </p:txBody>
      </p:sp>
      <p:sp>
        <p:nvSpPr>
          <p:cNvPr id="15" name="TextBox 14"/>
          <p:cNvSpPr txBox="1"/>
          <p:nvPr/>
        </p:nvSpPr>
        <p:spPr>
          <a:xfrm>
            <a:off x="6273003" y="3860024"/>
            <a:ext cx="757884" cy="382324"/>
          </a:xfrm>
          <a:prstGeom prst="rect">
            <a:avLst/>
          </a:prstGeom>
          <a:noFill/>
        </p:spPr>
        <p:txBody>
          <a:bodyPr wrap="square" lIns="104287" tIns="52144" rIns="104287" bIns="52144" rtlCol="0">
            <a:spAutoFit/>
          </a:bodyPr>
          <a:lstStyle/>
          <a:p>
            <a:pPr defTabSz="1042872" fontAlgn="auto">
              <a:spcBef>
                <a:spcPts val="0"/>
              </a:spcBef>
              <a:spcAft>
                <a:spcPts val="0"/>
              </a:spcAft>
            </a:pPr>
            <a:r>
              <a:rPr lang="en-GB" sz="1800" dirty="0">
                <a:solidFill>
                  <a:prstClr val="black"/>
                </a:solidFill>
                <a:latin typeface="Lucida Sans Unicode"/>
                <a:ea typeface="+mn-ea"/>
              </a:rPr>
              <a:t>0.5%</a:t>
            </a:r>
          </a:p>
        </p:txBody>
      </p:sp>
      <p:sp>
        <p:nvSpPr>
          <p:cNvPr id="10" name="TextBox 9"/>
          <p:cNvSpPr txBox="1"/>
          <p:nvPr/>
        </p:nvSpPr>
        <p:spPr>
          <a:xfrm>
            <a:off x="303943" y="7115103"/>
            <a:ext cx="9768285" cy="274602"/>
          </a:xfrm>
          <a:prstGeom prst="rect">
            <a:avLst/>
          </a:prstGeom>
          <a:noFill/>
        </p:spPr>
        <p:txBody>
          <a:bodyPr wrap="square" lIns="104287" tIns="52144" rIns="104287" bIns="52144" rtlCol="0">
            <a:spAutoFit/>
          </a:bodyPr>
          <a:lstStyle/>
          <a:p>
            <a:pPr defTabSz="1042872" fontAlgn="auto">
              <a:spcBef>
                <a:spcPts val="0"/>
              </a:spcBef>
              <a:spcAft>
                <a:spcPts val="0"/>
              </a:spcAft>
            </a:pPr>
            <a:r>
              <a:rPr lang="en-GB" sz="1100" i="1" dirty="0">
                <a:solidFill>
                  <a:prstClr val="black"/>
                </a:solidFill>
                <a:ea typeface="+mn-ea"/>
                <a:cs typeface="Arial" pitchFamily="34" charset="0"/>
              </a:rPr>
              <a:t>Source: National School Leaver Destinations (Initial Destinations), 2013-14 Skills Development Scotland</a:t>
            </a:r>
          </a:p>
        </p:txBody>
      </p:sp>
      <p:sp>
        <p:nvSpPr>
          <p:cNvPr id="2" name="Footer Placeholder 1"/>
          <p:cNvSpPr>
            <a:spLocks noGrp="1"/>
          </p:cNvSpPr>
          <p:nvPr>
            <p:ph type="ftr" sz="quarter" idx="11"/>
          </p:nvPr>
        </p:nvSpPr>
        <p:spPr/>
        <p:txBody>
          <a:bodyPr/>
          <a:lstStyle/>
          <a:p>
            <a:r>
              <a:rPr lang="en-GB" smtClean="0">
                <a:solidFill>
                  <a:prstClr val="black"/>
                </a:solidFill>
              </a:rPr>
              <a:t>jane sept 16</a:t>
            </a:r>
            <a:endParaRPr lang="en-GB">
              <a:solidFill>
                <a:prstClr val="black"/>
              </a:solidFill>
            </a:endParaRPr>
          </a:p>
        </p:txBody>
      </p:sp>
    </p:spTree>
    <p:extLst>
      <p:ext uri="{BB962C8B-B14F-4D97-AF65-F5344CB8AC3E}">
        <p14:creationId xmlns:p14="http://schemas.microsoft.com/office/powerpoint/2010/main" val="29411475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9" grpId="0">
        <p:bldAsOne/>
      </p:bldGraphic>
      <p:bldP spid="7"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Career Management Skills</a:t>
            </a:r>
          </a:p>
        </p:txBody>
      </p:sp>
      <p:sp>
        <p:nvSpPr>
          <p:cNvPr id="46083" name="Text Placeholder 2"/>
          <p:cNvSpPr>
            <a:spLocks noGrp="1"/>
          </p:cNvSpPr>
          <p:nvPr>
            <p:ph type="body" sz="quarter" idx="10"/>
          </p:nvPr>
        </p:nvSpPr>
        <p:spPr>
          <a:xfrm>
            <a:off x="420688" y="1984375"/>
            <a:ext cx="4000500" cy="4762500"/>
          </a:xfrm>
        </p:spPr>
        <p:txBody>
          <a:bodyPr/>
          <a:lstStyle/>
          <a:p>
            <a:pPr eaLnBrk="1" hangingPunct="1"/>
            <a:endParaRPr lang="en-GB" dirty="0" smtClean="0"/>
          </a:p>
          <a:p>
            <a:pPr eaLnBrk="1" hangingPunct="1">
              <a:lnSpc>
                <a:spcPct val="100000"/>
              </a:lnSpc>
            </a:pPr>
            <a:r>
              <a:rPr lang="en-US" sz="2400" b="1" dirty="0" smtClean="0"/>
              <a:t>Self</a:t>
            </a:r>
            <a:r>
              <a:rPr lang="en-US" sz="2400" dirty="0" smtClean="0"/>
              <a:t>: knowing who you are</a:t>
            </a:r>
          </a:p>
          <a:p>
            <a:pPr eaLnBrk="1" hangingPunct="1">
              <a:lnSpc>
                <a:spcPct val="100000"/>
              </a:lnSpc>
            </a:pPr>
            <a:r>
              <a:rPr lang="en-US" sz="2400" b="1" dirty="0" smtClean="0"/>
              <a:t>Strengths</a:t>
            </a:r>
            <a:r>
              <a:rPr lang="en-US" sz="2400" dirty="0" smtClean="0"/>
              <a:t>: knowing what you are good at</a:t>
            </a:r>
          </a:p>
          <a:p>
            <a:pPr eaLnBrk="1" hangingPunct="1">
              <a:lnSpc>
                <a:spcPct val="100000"/>
              </a:lnSpc>
            </a:pPr>
            <a:r>
              <a:rPr lang="en-US" sz="2400" b="1" dirty="0" smtClean="0"/>
              <a:t>Horizons</a:t>
            </a:r>
            <a:r>
              <a:rPr lang="en-US" sz="2400" dirty="0" smtClean="0"/>
              <a:t>: knowing what’s out there</a:t>
            </a:r>
          </a:p>
          <a:p>
            <a:pPr eaLnBrk="1" hangingPunct="1">
              <a:lnSpc>
                <a:spcPct val="100000"/>
              </a:lnSpc>
            </a:pPr>
            <a:r>
              <a:rPr lang="en-US" sz="2400" b="1" dirty="0" smtClean="0"/>
              <a:t>Networks</a:t>
            </a:r>
            <a:r>
              <a:rPr lang="en-US" sz="2400" dirty="0" smtClean="0"/>
              <a:t>: knowing who can help you</a:t>
            </a:r>
          </a:p>
          <a:p>
            <a:pPr eaLnBrk="1" hangingPunct="1"/>
            <a:endParaRPr lang="en-US" dirty="0" smtClean="0"/>
          </a:p>
        </p:txBody>
      </p:sp>
      <p:sp>
        <p:nvSpPr>
          <p:cNvPr id="16386" name="Rectangle 2"/>
          <p:cNvSpPr>
            <a:spLocks noChangeArrowheads="1"/>
          </p:cNvSpPr>
          <p:nvPr/>
        </p:nvSpPr>
        <p:spPr bwMode="auto">
          <a:xfrm>
            <a:off x="0" y="0"/>
            <a:ext cx="10693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6385" name="Object 1"/>
          <p:cNvGraphicFramePr>
            <a:graphicFrameLocks noChangeAspect="1"/>
          </p:cNvGraphicFramePr>
          <p:nvPr/>
        </p:nvGraphicFramePr>
        <p:xfrm>
          <a:off x="4689567" y="2246811"/>
          <a:ext cx="4637314" cy="3958045"/>
        </p:xfrm>
        <a:graphic>
          <a:graphicData uri="http://schemas.openxmlformats.org/presentationml/2006/ole">
            <mc:AlternateContent xmlns:mc="http://schemas.openxmlformats.org/markup-compatibility/2006">
              <mc:Choice xmlns:v="urn:schemas-microsoft-com:vml" Requires="v">
                <p:oleObj spid="_x0000_s16394" name="Slide" r:id="rId5" imgW="5344679" imgH="3779538" progId="PowerPoint.Slide.12">
                  <p:embed/>
                </p:oleObj>
              </mc:Choice>
              <mc:Fallback>
                <p:oleObj name="Slide" r:id="rId5" imgW="5344679" imgH="3779538" progId="PowerPoint.Slide.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567" y="2246811"/>
                        <a:ext cx="4637314" cy="395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20687" y="795338"/>
            <a:ext cx="8344489" cy="993775"/>
          </a:xfrm>
        </p:spPr>
        <p:txBody>
          <a:bodyPr/>
          <a:lstStyle/>
          <a:p>
            <a:pPr eaLnBrk="1" hangingPunct="1"/>
            <a:r>
              <a:rPr lang="en-US" dirty="0" smtClean="0"/>
              <a:t>The changing youth </a:t>
            </a:r>
            <a:r>
              <a:rPr lang="en-GB" dirty="0" smtClean="0"/>
              <a:t>labour</a:t>
            </a:r>
            <a:r>
              <a:rPr lang="en-US" dirty="0" smtClean="0"/>
              <a:t> market</a:t>
            </a:r>
          </a:p>
        </p:txBody>
      </p:sp>
      <p:sp>
        <p:nvSpPr>
          <p:cNvPr id="49155" name="Text Placeholder 2"/>
          <p:cNvSpPr>
            <a:spLocks noGrp="1"/>
          </p:cNvSpPr>
          <p:nvPr>
            <p:ph type="body" sz="quarter" idx="10"/>
          </p:nvPr>
        </p:nvSpPr>
        <p:spPr>
          <a:xfrm>
            <a:off x="446814" y="1762307"/>
            <a:ext cx="8083232" cy="4762500"/>
          </a:xfrm>
        </p:spPr>
        <p:txBody>
          <a:bodyPr/>
          <a:lstStyle/>
          <a:p>
            <a:pPr eaLnBrk="1" hangingPunct="1">
              <a:lnSpc>
                <a:spcPct val="100000"/>
              </a:lnSpc>
            </a:pPr>
            <a:r>
              <a:rPr lang="en-GB" sz="2400" dirty="0" smtClean="0"/>
              <a:t>The youth labour market has changed over the last 30 – 40 years</a:t>
            </a:r>
          </a:p>
          <a:p>
            <a:pPr eaLnBrk="1" hangingPunct="1">
              <a:lnSpc>
                <a:spcPct val="100000"/>
              </a:lnSpc>
            </a:pPr>
            <a:r>
              <a:rPr lang="en-GB" sz="2400" dirty="0" smtClean="0"/>
              <a:t>There are fewer entry level jobs for young people and more competition for them</a:t>
            </a:r>
          </a:p>
          <a:p>
            <a:pPr eaLnBrk="1" hangingPunct="1">
              <a:lnSpc>
                <a:spcPct val="100000"/>
              </a:lnSpc>
            </a:pPr>
            <a:r>
              <a:rPr lang="en-US" sz="2400" dirty="0" smtClean="0"/>
              <a:t>Nearly two thirds of young people now go on to college or university before going into work</a:t>
            </a:r>
          </a:p>
          <a:p>
            <a:pPr eaLnBrk="1" hangingPunct="1">
              <a:lnSpc>
                <a:spcPct val="100000"/>
              </a:lnSpc>
            </a:pPr>
            <a:r>
              <a:rPr lang="en-US" sz="2400" dirty="0" smtClean="0"/>
              <a:t>The average person has 10 – 15 jobs in their life time</a:t>
            </a:r>
          </a:p>
          <a:p>
            <a:pPr eaLnBrk="1" hangingPunct="1">
              <a:lnSpc>
                <a:spcPct val="100000"/>
              </a:lnSpc>
            </a:pPr>
            <a:r>
              <a:rPr lang="en-US" sz="2400" dirty="0" smtClean="0"/>
              <a:t>80% of jobs are not advertised</a:t>
            </a:r>
          </a:p>
          <a:p>
            <a:pPr eaLnBrk="1" hangingPunct="1">
              <a:lnSpc>
                <a:spcPct val="100000"/>
              </a:lnSpc>
              <a:buNone/>
            </a:pPr>
            <a:r>
              <a:rPr lang="en-US" sz="2400" b="1" dirty="0" smtClean="0"/>
              <a:t>  This means young people have to be well prepared for the world of work</a:t>
            </a:r>
            <a:endParaRPr lang="en-GB" sz="24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t>My World of Work</a:t>
            </a:r>
          </a:p>
        </p:txBody>
      </p:sp>
      <p:sp>
        <p:nvSpPr>
          <p:cNvPr id="53251" name="Text Placeholder 2"/>
          <p:cNvSpPr>
            <a:spLocks noGrp="1"/>
          </p:cNvSpPr>
          <p:nvPr>
            <p:ph type="body" sz="quarter" idx="10"/>
          </p:nvPr>
        </p:nvSpPr>
        <p:spPr>
          <a:xfrm>
            <a:off x="420688" y="1984375"/>
            <a:ext cx="7808912" cy="4762500"/>
          </a:xfrm>
        </p:spPr>
        <p:txBody>
          <a:bodyPr/>
          <a:lstStyle/>
          <a:p>
            <a:pPr eaLnBrk="1" hangingPunct="1">
              <a:lnSpc>
                <a:spcPct val="100000"/>
              </a:lnSpc>
            </a:pPr>
            <a:r>
              <a:rPr lang="en-US" sz="2400" dirty="0" smtClean="0"/>
              <a:t>My World of Work is Scotland’s careers information and advice web service</a:t>
            </a:r>
          </a:p>
          <a:p>
            <a:pPr eaLnBrk="1" hangingPunct="1">
              <a:lnSpc>
                <a:spcPct val="100000"/>
              </a:lnSpc>
            </a:pPr>
            <a:r>
              <a:rPr lang="en-US" sz="2400" dirty="0" smtClean="0"/>
              <a:t>It can support you as a parent / carer as well as your child</a:t>
            </a:r>
          </a:p>
          <a:p>
            <a:pPr eaLnBrk="1" hangingPunct="1">
              <a:lnSpc>
                <a:spcPct val="100000"/>
              </a:lnSpc>
            </a:pPr>
            <a:r>
              <a:rPr lang="en-US" sz="2400" dirty="0" smtClean="0"/>
              <a:t>Your child will be introduced to My World of Work and supported to set up their individual account. This gives them access to a wealth of career information and resources</a:t>
            </a:r>
          </a:p>
          <a:p>
            <a:pPr eaLnBrk="1" hangingPunct="1">
              <a:lnSpc>
                <a:spcPct val="100000"/>
              </a:lnSpc>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20442" y="2704355"/>
            <a:ext cx="2863118" cy="566989"/>
          </a:xfrm>
          <a:prstGeom prst="rect">
            <a:avLst/>
          </a:prstGeom>
          <a:noFill/>
        </p:spPr>
        <p:txBody>
          <a:bodyPr wrap="square" lIns="104306" tIns="52153" rIns="104306" bIns="52153" rtlCol="0">
            <a:spAutoFit/>
          </a:bodyPr>
          <a:lstStyle/>
          <a:p>
            <a:r>
              <a:rPr lang="en-GB" sz="3000" b="1" dirty="0">
                <a:cs typeface="Arial" pitchFamily="34" charset="0"/>
              </a:rPr>
              <a:t>Social Media</a:t>
            </a:r>
          </a:p>
        </p:txBody>
      </p:sp>
      <p:sp>
        <p:nvSpPr>
          <p:cNvPr id="12" name="TextBox 11"/>
          <p:cNvSpPr txBox="1"/>
          <p:nvPr/>
        </p:nvSpPr>
        <p:spPr>
          <a:xfrm>
            <a:off x="1220441" y="997424"/>
            <a:ext cx="1978326" cy="566989"/>
          </a:xfrm>
          <a:prstGeom prst="rect">
            <a:avLst/>
          </a:prstGeom>
          <a:noFill/>
        </p:spPr>
        <p:txBody>
          <a:bodyPr wrap="square" lIns="104306" tIns="52153" rIns="104306" bIns="52153" rtlCol="0">
            <a:spAutoFit/>
          </a:bodyPr>
          <a:lstStyle/>
          <a:p>
            <a:r>
              <a:rPr lang="en-GB" sz="3000" b="1" dirty="0">
                <a:cs typeface="Arial" pitchFamily="34" charset="0"/>
              </a:rPr>
              <a:t>Videos</a:t>
            </a:r>
          </a:p>
        </p:txBody>
      </p:sp>
      <p:sp>
        <p:nvSpPr>
          <p:cNvPr id="14" name="TextBox 13"/>
          <p:cNvSpPr txBox="1"/>
          <p:nvPr/>
        </p:nvSpPr>
        <p:spPr>
          <a:xfrm>
            <a:off x="1220441" y="1566400"/>
            <a:ext cx="1978326" cy="566989"/>
          </a:xfrm>
          <a:prstGeom prst="rect">
            <a:avLst/>
          </a:prstGeom>
          <a:noFill/>
        </p:spPr>
        <p:txBody>
          <a:bodyPr wrap="square" lIns="104306" tIns="52153" rIns="104306" bIns="52153" rtlCol="0">
            <a:spAutoFit/>
          </a:bodyPr>
          <a:lstStyle/>
          <a:p>
            <a:r>
              <a:rPr lang="en-GB" sz="3000" b="1" dirty="0">
                <a:cs typeface="Arial" pitchFamily="34" charset="0"/>
              </a:rPr>
              <a:t>Articles</a:t>
            </a:r>
          </a:p>
        </p:txBody>
      </p:sp>
      <p:sp>
        <p:nvSpPr>
          <p:cNvPr id="16" name="TextBox 15"/>
          <p:cNvSpPr txBox="1"/>
          <p:nvPr/>
        </p:nvSpPr>
        <p:spPr>
          <a:xfrm>
            <a:off x="1220442" y="2135377"/>
            <a:ext cx="2442071" cy="566989"/>
          </a:xfrm>
          <a:prstGeom prst="rect">
            <a:avLst/>
          </a:prstGeom>
          <a:noFill/>
        </p:spPr>
        <p:txBody>
          <a:bodyPr wrap="square" lIns="104306" tIns="52153" rIns="104306" bIns="52153" rtlCol="0">
            <a:spAutoFit/>
          </a:bodyPr>
          <a:lstStyle/>
          <a:p>
            <a:r>
              <a:rPr lang="en-GB" sz="3000" b="1" dirty="0">
                <a:cs typeface="Arial" pitchFamily="34" charset="0"/>
              </a:rPr>
              <a:t>Networking</a:t>
            </a:r>
          </a:p>
        </p:txBody>
      </p:sp>
      <p:sp>
        <p:nvSpPr>
          <p:cNvPr id="15" name="Footer Placeholder 14"/>
          <p:cNvSpPr>
            <a:spLocks noGrp="1"/>
          </p:cNvSpPr>
          <p:nvPr>
            <p:ph type="ftr" sz="quarter" idx="11"/>
          </p:nvPr>
        </p:nvSpPr>
        <p:spPr/>
        <p:txBody>
          <a:bodyPr/>
          <a:lstStyle/>
          <a:p>
            <a:r>
              <a:rPr lang="en-GB" smtClean="0"/>
              <a:t>jane sept 16</a:t>
            </a:r>
            <a:endParaRPr lang="en-GB"/>
          </a:p>
        </p:txBody>
      </p:sp>
      <p:pic>
        <p:nvPicPr>
          <p:cNvPr id="19" name="Picture 18" descr="Clipboard_blu.png"/>
          <p:cNvPicPr>
            <a:picLocks noChangeAspect="1"/>
          </p:cNvPicPr>
          <p:nvPr/>
        </p:nvPicPr>
        <p:blipFill>
          <a:blip r:embed="rId3" cstate="print"/>
          <a:srcRect l="53536" t="23682" r="25049" b="61547"/>
          <a:stretch>
            <a:fillRect/>
          </a:stretch>
        </p:blipFill>
        <p:spPr>
          <a:xfrm>
            <a:off x="3830932" y="957727"/>
            <a:ext cx="505256" cy="476353"/>
          </a:xfrm>
          <a:prstGeom prst="rect">
            <a:avLst/>
          </a:prstGeom>
        </p:spPr>
      </p:pic>
      <p:pic>
        <p:nvPicPr>
          <p:cNvPr id="20" name="Picture 19" descr="Clipboard_blu.png"/>
          <p:cNvPicPr>
            <a:picLocks noChangeAspect="1"/>
          </p:cNvPicPr>
          <p:nvPr/>
        </p:nvPicPr>
        <p:blipFill>
          <a:blip r:embed="rId3" cstate="print"/>
          <a:srcRect l="53536" t="23682" r="25049" b="61547"/>
          <a:stretch>
            <a:fillRect/>
          </a:stretch>
        </p:blipFill>
        <p:spPr>
          <a:xfrm>
            <a:off x="3830932" y="1513472"/>
            <a:ext cx="505256" cy="476353"/>
          </a:xfrm>
          <a:prstGeom prst="rect">
            <a:avLst/>
          </a:prstGeom>
        </p:spPr>
      </p:pic>
      <p:pic>
        <p:nvPicPr>
          <p:cNvPr id="21" name="Picture 20" descr="Clipboard_blu.png"/>
          <p:cNvPicPr>
            <a:picLocks noChangeAspect="1"/>
          </p:cNvPicPr>
          <p:nvPr/>
        </p:nvPicPr>
        <p:blipFill>
          <a:blip r:embed="rId3" cstate="print"/>
          <a:srcRect l="53536" t="23682" r="25049" b="61547"/>
          <a:stretch>
            <a:fillRect/>
          </a:stretch>
        </p:blipFill>
        <p:spPr>
          <a:xfrm>
            <a:off x="3830932" y="2069217"/>
            <a:ext cx="505256" cy="476353"/>
          </a:xfrm>
          <a:prstGeom prst="rect">
            <a:avLst/>
          </a:prstGeom>
        </p:spPr>
      </p:pic>
      <p:pic>
        <p:nvPicPr>
          <p:cNvPr id="22" name="Picture 21" descr="Clipboard_blu.png"/>
          <p:cNvPicPr>
            <a:picLocks noChangeAspect="1"/>
          </p:cNvPicPr>
          <p:nvPr/>
        </p:nvPicPr>
        <p:blipFill>
          <a:blip r:embed="rId3" cstate="print"/>
          <a:srcRect l="53536" t="23682" r="25049" b="61547"/>
          <a:stretch>
            <a:fillRect/>
          </a:stretch>
        </p:blipFill>
        <p:spPr>
          <a:xfrm>
            <a:off x="3830932" y="2624962"/>
            <a:ext cx="505256" cy="476353"/>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rot="20331256">
            <a:off x="2901812" y="2399175"/>
            <a:ext cx="8142579" cy="6700119"/>
          </a:xfrm>
          <a:prstGeom prst="rect">
            <a:avLst/>
          </a:prstGeom>
          <a:noFill/>
          <a:ln w="9525">
            <a:noFill/>
            <a:miter lim="800000"/>
            <a:headEnd/>
            <a:tailEnd/>
          </a:ln>
        </p:spPr>
      </p:pic>
      <p:pic>
        <p:nvPicPr>
          <p:cNvPr id="17" name="Picture 16" descr="SDS_Transparent_Circle_blu.png"/>
          <p:cNvPicPr>
            <a:picLocks noChangeAspect="1"/>
          </p:cNvPicPr>
          <p:nvPr/>
        </p:nvPicPr>
        <p:blipFill>
          <a:blip r:embed="rId5" cstate="print"/>
          <a:stretch>
            <a:fillRect/>
          </a:stretch>
        </p:blipFill>
        <p:spPr>
          <a:xfrm rot="9636814">
            <a:off x="2411886" y="3220135"/>
            <a:ext cx="2570784" cy="1302324"/>
          </a:xfrm>
          <a:prstGeom prst="rect">
            <a:avLst/>
          </a:prstGeom>
        </p:spPr>
      </p:pic>
    </p:spTree>
    <p:extLst>
      <p:ext uri="{BB962C8B-B14F-4D97-AF65-F5344CB8AC3E}">
        <p14:creationId xmlns:p14="http://schemas.microsoft.com/office/powerpoint/2010/main" val="20388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7.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lide no pull outs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lide no pull outs (orang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Slide no pull outs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Slide no pull outs (t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Slide no pull outs + image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Slide no pull outs + imag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Slide no pull outs + image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Slide no pull outs + image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Slide no pull outs + image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Slide no pull outs + image (t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1 pull outs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Section title no pull out (purple)">
  <a:themeElements>
    <a:clrScheme name="2_Section title no pull out (pur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Section title no pull out (purpl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ection title no pull out (purp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ontents (no pull quo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Contents (no pull quote)">
      <a:majorFont>
        <a:latin typeface=""/>
        <a:ea typeface="Geneva"/>
        <a:cs typeface=""/>
      </a:majorFont>
      <a:minorFont>
        <a:latin typefac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_Section title no pull out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Section title no pull out (green)">
      <a:majorFont>
        <a:latin typeface=""/>
        <a:ea typeface="Geneva"/>
        <a:cs typeface=""/>
      </a:majorFont>
      <a:minorFont>
        <a:latin typefac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_Section title no pull out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Section title no pull out (grey)">
      <a:majorFont>
        <a:latin typeface=""/>
        <a:ea typeface="Geneva"/>
        <a:cs typeface=""/>
      </a:majorFont>
      <a:minorFont>
        <a:latin typefac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_Section title no pull out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Section title no pull out (orange)">
      <a:majorFont>
        <a:latin typeface=""/>
        <a:ea typeface="Geneva"/>
        <a:cs typeface=""/>
      </a:majorFont>
      <a:minorFont>
        <a:latin typefac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_Section title no pull out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Section title no pull out (red)">
      <a:majorFont>
        <a:latin typeface=""/>
        <a:ea typeface="Geneva"/>
        <a:cs typeface=""/>
      </a:majorFont>
      <a:minorFont>
        <a:latin typefac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_Section title no pull out (tea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2_Section title no pull out (teal)">
      <a:majorFont>
        <a:latin typeface=""/>
        <a:ea typeface="Geneva"/>
        <a:cs typeface=""/>
      </a:majorFont>
      <a:minorFont>
        <a:latin typefac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1 pull outs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 1 pull outs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de 1 pull outs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lide 1 pull outs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ide 1 pull outs (t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ide no pull outs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lide no pull outs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type xmlns="7d17e6af-e7fc-4c9f-85db-2acb48c7dc20">Work with parents</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8477EDD695B64BBF9F8AB72603BC85" ma:contentTypeVersion="1" ma:contentTypeDescription="Create a new document." ma:contentTypeScope="" ma:versionID="229a1440dd9eb7e94d42d1a8e37ec736">
  <xsd:schema xmlns:xsd="http://www.w3.org/2001/XMLSchema" xmlns:xs="http://www.w3.org/2001/XMLSchema" xmlns:p="http://schemas.microsoft.com/office/2006/metadata/properties" xmlns:ns2="7d17e6af-e7fc-4c9f-85db-2acb48c7dc20" targetNamespace="http://schemas.microsoft.com/office/2006/metadata/properties" ma:root="true" ma:fieldsID="db598cb19501f515e25d9a27d409b2a6" ns2:_="">
    <xsd:import namespace="7d17e6af-e7fc-4c9f-85db-2acb48c7dc20"/>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7e6af-e7fc-4c9f-85db-2acb48c7dc20"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8B33F-5BC8-4008-A76A-85F7102C60CF}">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7d17e6af-e7fc-4c9f-85db-2acb48c7dc20"/>
  </ds:schemaRefs>
</ds:datastoreItem>
</file>

<file path=customXml/itemProps2.xml><?xml version="1.0" encoding="utf-8"?>
<ds:datastoreItem xmlns:ds="http://schemas.openxmlformats.org/officeDocument/2006/customXml" ds:itemID="{B0497BD3-BF45-4FD5-B2EE-B13F4CB1AB04}">
  <ds:schemaRefs>
    <ds:schemaRef ds:uri="http://schemas.microsoft.com/sharepoint/v3/contenttype/forms"/>
  </ds:schemaRefs>
</ds:datastoreItem>
</file>

<file path=customXml/itemProps3.xml><?xml version="1.0" encoding="utf-8"?>
<ds:datastoreItem xmlns:ds="http://schemas.openxmlformats.org/officeDocument/2006/customXml" ds:itemID="{FE9DB6DD-80A0-4D4A-ABEF-C10C24CEA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7e6af-e7fc-4c9f-85db-2acb48c7d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1606</TotalTime>
  <Words>936</Words>
  <Application>Microsoft Office PowerPoint</Application>
  <PresentationFormat>Custom</PresentationFormat>
  <Paragraphs>129</Paragraphs>
  <Slides>12</Slides>
  <Notes>12</Notes>
  <HiddenSlides>0</HiddenSlides>
  <MMClips>0</MMClips>
  <ScaleCrop>false</ScaleCrop>
  <HeadingPairs>
    <vt:vector size="6" baseType="variant">
      <vt:variant>
        <vt:lpstr>Theme</vt:lpstr>
      </vt:variant>
      <vt:variant>
        <vt:i4>27</vt:i4>
      </vt:variant>
      <vt:variant>
        <vt:lpstr>Embedded OLE Servers</vt:lpstr>
      </vt:variant>
      <vt:variant>
        <vt:i4>1</vt:i4>
      </vt:variant>
      <vt:variant>
        <vt:lpstr>Slide Titles</vt:lpstr>
      </vt:variant>
      <vt:variant>
        <vt:i4>12</vt:i4>
      </vt:variant>
    </vt:vector>
  </HeadingPairs>
  <TitlesOfParts>
    <vt:vector size="40" baseType="lpstr">
      <vt:lpstr>Title slide</vt:lpstr>
      <vt:lpstr>Slide 1 pull outs (purple)</vt:lpstr>
      <vt:lpstr>Slide 1 pull outs (green)</vt:lpstr>
      <vt:lpstr>Slide 1 pull outs (grey)</vt:lpstr>
      <vt:lpstr>Slide 1 pull outs (orange)</vt:lpstr>
      <vt:lpstr>Slide 1 pull outs (red)</vt:lpstr>
      <vt:lpstr>Slide 1 pull outs (teal)</vt:lpstr>
      <vt:lpstr>Slide no pull outs (purple)</vt:lpstr>
      <vt:lpstr>Slide no pull outs (green)</vt:lpstr>
      <vt:lpstr>Slide no pull outs (grey)</vt:lpstr>
      <vt:lpstr>Slide no pull outs (orange)</vt:lpstr>
      <vt:lpstr>Slide no pull outs (red)</vt:lpstr>
      <vt:lpstr>Slide no pull outs (teal)</vt:lpstr>
      <vt:lpstr>Slide no pull outs + image (purple)</vt:lpstr>
      <vt:lpstr>Slide no pull outs + image (green)</vt:lpstr>
      <vt:lpstr>Slide no pull outs + image (grey)</vt:lpstr>
      <vt:lpstr>Slide no pull outs + image (orange)</vt:lpstr>
      <vt:lpstr>Slide no pull outs + image (red)</vt:lpstr>
      <vt:lpstr>Slide no pull outs + image (teal)</vt:lpstr>
      <vt:lpstr>2_Section title no pull out (purple)</vt:lpstr>
      <vt:lpstr>2_Contents (no pull quote)</vt:lpstr>
      <vt:lpstr>2_Section title no pull out (green)</vt:lpstr>
      <vt:lpstr>2_Section title no pull out (grey)</vt:lpstr>
      <vt:lpstr>2_Section title no pull out (orange)</vt:lpstr>
      <vt:lpstr>2_Section title no pull out (red)</vt:lpstr>
      <vt:lpstr>2_Section title no pull out (teal)</vt:lpstr>
      <vt:lpstr>Concourse</vt:lpstr>
      <vt:lpstr>Slide</vt:lpstr>
      <vt:lpstr>Parents Presentation</vt:lpstr>
      <vt:lpstr>Contents</vt:lpstr>
      <vt:lpstr>Skills Development Scotland (SDS)</vt:lpstr>
      <vt:lpstr>My role in school</vt:lpstr>
      <vt:lpstr>PowerPoint Presentation</vt:lpstr>
      <vt:lpstr>Career Management Skills</vt:lpstr>
      <vt:lpstr>The changing youth labour market</vt:lpstr>
      <vt:lpstr>My World of Work</vt:lpstr>
      <vt:lpstr>PowerPoint Presentation</vt:lpstr>
      <vt:lpstr>PowerPoint Presentation</vt:lpstr>
      <vt:lpstr>Helping you to help your child </vt:lpstr>
      <vt:lpstr>You can follow us 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Williamson</dc:creator>
  <cp:lastModifiedBy>KMcMahon</cp:lastModifiedBy>
  <cp:revision>167</cp:revision>
  <dcterms:created xsi:type="dcterms:W3CDTF">2011-01-24T09:57:56Z</dcterms:created>
  <dcterms:modified xsi:type="dcterms:W3CDTF">2016-09-15T16:04:39Z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0x0101005F8477EDD695B64BBF9F8AB72603BC85</vt:lpwstr>
  </property>
  <property fmtid="{D5CDD505-2E9C-101B-9397-08002B2CF9AE}" pid="3" name="Order">
    <vt:r8>5800</vt:r8>
  </property>
</Properties>
</file>