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5" r:id="rId2"/>
    <p:sldId id="384" r:id="rId3"/>
    <p:sldId id="291" r:id="rId4"/>
    <p:sldId id="386" r:id="rId5"/>
    <p:sldId id="387" r:id="rId6"/>
    <p:sldId id="392" r:id="rId7"/>
    <p:sldId id="394" r:id="rId8"/>
    <p:sldId id="393" r:id="rId9"/>
    <p:sldId id="395" r:id="rId10"/>
    <p:sldId id="397" r:id="rId11"/>
    <p:sldId id="396" r:id="rId12"/>
    <p:sldId id="398" r:id="rId13"/>
    <p:sldId id="399" r:id="rId14"/>
    <p:sldId id="400" r:id="rId15"/>
    <p:sldId id="401" r:id="rId16"/>
    <p:sldId id="402" r:id="rId17"/>
    <p:sldId id="409" r:id="rId18"/>
    <p:sldId id="413" r:id="rId19"/>
    <p:sldId id="410" r:id="rId20"/>
    <p:sldId id="411" r:id="rId21"/>
    <p:sldId id="408" r:id="rId22"/>
    <p:sldId id="385" r:id="rId23"/>
    <p:sldId id="403" r:id="rId24"/>
    <p:sldId id="404" r:id="rId25"/>
    <p:sldId id="405" r:id="rId26"/>
    <p:sldId id="406" r:id="rId27"/>
    <p:sldId id="414" r:id="rId28"/>
    <p:sldId id="415" r:id="rId29"/>
    <p:sldId id="416" r:id="rId30"/>
    <p:sldId id="417" r:id="rId31"/>
    <p:sldId id="418" r:id="rId32"/>
    <p:sldId id="4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p:scale>
          <a:sx n="90" d="100"/>
          <a:sy n="90" d="100"/>
        </p:scale>
        <p:origin x="-9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A57A4-EC7E-4439-BBC2-2A5D9D115FE6}" type="datetimeFigureOut">
              <a:rPr lang="en-GB" smtClean="0"/>
              <a:pPr/>
              <a:t>23/01/2014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34928-000C-4A03-BFAF-A4917746546A}" type="slidenum">
              <a:rPr lang="en-GB" smtClean="0"/>
              <a:pPr/>
              <a:t>‹#›</a:t>
            </a:fld>
            <a:endParaRPr lang="en-GB"/>
          </a:p>
        </p:txBody>
      </p:sp>
    </p:spTree>
    <p:extLst>
      <p:ext uri="{BB962C8B-B14F-4D97-AF65-F5344CB8AC3E}">
        <p14:creationId xmlns:p14="http://schemas.microsoft.com/office/powerpoint/2010/main" val="253002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GB" dirty="0" smtClean="0"/>
              <a:t>2009</a:t>
            </a:r>
          </a:p>
          <a:p>
            <a:pPr marL="228600" indent="-228600">
              <a:buAutoNum type="arabicPeriod"/>
            </a:pPr>
            <a:r>
              <a:rPr lang="en-GB" dirty="0" smtClean="0"/>
              <a:t>1982</a:t>
            </a:r>
          </a:p>
          <a:p>
            <a:pPr marL="228600" indent="-228600">
              <a:buAutoNum type="arabicPeriod"/>
            </a:pPr>
            <a:r>
              <a:rPr lang="en-GB" dirty="0" smtClean="0"/>
              <a:t>1895</a:t>
            </a:r>
          </a:p>
          <a:p>
            <a:pPr marL="228600" indent="-228600">
              <a:buAutoNum type="arabicPeriod"/>
            </a:pPr>
            <a:r>
              <a:rPr lang="en-GB" dirty="0" smtClean="0"/>
              <a:t>1952</a:t>
            </a:r>
          </a:p>
          <a:p>
            <a:pPr marL="228600" indent="-228600">
              <a:buAutoNum type="arabicPeriod"/>
            </a:pPr>
            <a:r>
              <a:rPr lang="en-GB" dirty="0" smtClean="0"/>
              <a:t>1932</a:t>
            </a:r>
          </a:p>
          <a:p>
            <a:pPr marL="228600" indent="-228600">
              <a:buAutoNum type="arabicPeriod"/>
            </a:pPr>
            <a:r>
              <a:rPr lang="en-GB" dirty="0" smtClean="0"/>
              <a:t>2004</a:t>
            </a:r>
          </a:p>
          <a:p>
            <a:pPr marL="228600" indent="-228600">
              <a:buAutoNum type="arabicPeriod"/>
            </a:pPr>
            <a:r>
              <a:rPr lang="en-GB" dirty="0" smtClean="0"/>
              <a:t>1927</a:t>
            </a:r>
          </a:p>
          <a:p>
            <a:pPr marL="228600" indent="-228600">
              <a:buAutoNum type="arabicPeriod"/>
            </a:pPr>
            <a:r>
              <a:rPr lang="en-GB" dirty="0" smtClean="0"/>
              <a:t>1939</a:t>
            </a:r>
            <a:endParaRPr lang="en-US"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0DCA8-F537-42B4-A1AD-67B2B5D69797}" type="datetimeFigureOut">
              <a:rPr lang="en-GB" smtClean="0"/>
              <a:pPr/>
              <a:t>23/01/2014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EF41-D34D-4D6B-B6FD-C10248B62193}"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0DCA8-F537-42B4-A1AD-67B2B5D69797}" type="datetimeFigureOut">
              <a:rPr lang="en-GB" smtClean="0"/>
              <a:pPr/>
              <a:t>23/01/2014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EF41-D34D-4D6B-B6FD-C10248B6219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wmf"/><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752" y="0"/>
            <a:ext cx="9144000" cy="3456000"/>
          </a:xfrm>
          <a:prstGeom prst="rect">
            <a:avLst/>
          </a:prstGeom>
          <a:noFill/>
          <a:ln w="9525">
            <a:noFill/>
            <a:miter lim="800000"/>
            <a:headEnd/>
            <a:tailEnd/>
          </a:ln>
          <a:effectLst/>
        </p:spPr>
      </p:pic>
      <p:sp>
        <p:nvSpPr>
          <p:cNvPr id="2" name="Title 1"/>
          <p:cNvSpPr>
            <a:spLocks noGrp="1"/>
          </p:cNvSpPr>
          <p:nvPr>
            <p:ph type="ctrTitle"/>
          </p:nvPr>
        </p:nvSpPr>
        <p:spPr>
          <a:xfrm>
            <a:off x="0" y="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0" y="0"/>
            <a:ext cx="9036496" cy="3739485"/>
          </a:xfrm>
          <a:prstGeom prst="rect">
            <a:avLst/>
          </a:prstGeom>
        </p:spPr>
        <p:txBody>
          <a:bodyPr wrap="square">
            <a:spAutoFit/>
          </a:bodyPr>
          <a:lstStyle/>
          <a:p>
            <a:pPr algn="ctr"/>
            <a:r>
              <a:rPr lang="en-GB" sz="5400" b="1" dirty="0" smtClean="0">
                <a:latin typeface="Arial Black" pitchFamily="34" charset="0"/>
              </a:rPr>
              <a:t>National 4/5</a:t>
            </a:r>
            <a:br>
              <a:rPr lang="en-GB" sz="5400" b="1" dirty="0" smtClean="0">
                <a:latin typeface="Arial Black" pitchFamily="34" charset="0"/>
              </a:rPr>
            </a:br>
            <a:r>
              <a:rPr lang="en-GB" sz="5400" b="1" dirty="0" smtClean="0">
                <a:latin typeface="Arial Black" pitchFamily="34" charset="0"/>
              </a:rPr>
              <a:t>Spanish</a:t>
            </a:r>
          </a:p>
          <a:p>
            <a:pPr algn="ctr"/>
            <a:r>
              <a:rPr lang="en-GB" sz="5400" b="1" dirty="0" smtClean="0">
                <a:latin typeface="Arial Black" pitchFamily="34" charset="0"/>
              </a:rPr>
              <a:t>Unit </a:t>
            </a:r>
            <a:r>
              <a:rPr lang="en-GB" sz="5400" b="1" dirty="0" smtClean="0">
                <a:latin typeface="Arial Black" pitchFamily="34" charset="0"/>
              </a:rPr>
              <a:t>6- La </a:t>
            </a:r>
            <a:r>
              <a:rPr lang="en-GB" sz="5400" b="1" dirty="0" err="1" smtClean="0">
                <a:latin typeface="Arial Black" pitchFamily="34" charset="0"/>
              </a:rPr>
              <a:t>Cultura</a:t>
            </a:r>
            <a:endParaRPr lang="en-GB" sz="5400" b="1" dirty="0" smtClean="0">
              <a:latin typeface="Arial Black" pitchFamily="34" charset="0"/>
            </a:endParaRPr>
          </a:p>
          <a:p>
            <a:pPr algn="ctr"/>
            <a:endParaRPr lang="en-GB" sz="7500" dirty="0"/>
          </a:p>
        </p:txBody>
      </p:sp>
      <p:pic>
        <p:nvPicPr>
          <p:cNvPr id="1028" name="Picture 4"/>
          <p:cNvPicPr>
            <a:picLocks noChangeAspect="1" noChangeArrowheads="1"/>
          </p:cNvPicPr>
          <p:nvPr/>
        </p:nvPicPr>
        <p:blipFill>
          <a:blip r:embed="rId3" cstate="print"/>
          <a:srcRect/>
          <a:stretch>
            <a:fillRect/>
          </a:stretch>
        </p:blipFill>
        <p:spPr bwMode="auto">
          <a:xfrm>
            <a:off x="0" y="3429000"/>
            <a:ext cx="2987824" cy="3429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6228184" y="3429000"/>
            <a:ext cx="2915816" cy="3429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2987824" y="3429000"/>
            <a:ext cx="3240360" cy="3429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TOPIC 2.</a:t>
            </a:r>
            <a:r>
              <a:rPr lang="en-GB" sz="1800" b="1" u="sng" dirty="0" smtClean="0">
                <a:latin typeface="Calibri" pitchFamily="34" charset="0"/>
              </a:rPr>
              <a:t> LA TELE Y EL CINE.</a:t>
            </a:r>
            <a:r>
              <a:rPr lang="en-GB" sz="1800" b="1" dirty="0" smtClean="0">
                <a:latin typeface="Calibri" pitchFamily="34" charset="0"/>
                <a:cs typeface="Calibri" pitchFamily="34" charset="0"/>
              </a:rPr>
              <a:t/>
            </a:r>
            <a:br>
              <a:rPr lang="en-GB" sz="1800" b="1" dirty="0" smtClean="0">
                <a:latin typeface="Calibri" pitchFamily="34" charset="0"/>
                <a:cs typeface="Calibri" pitchFamily="34" charset="0"/>
              </a:rPr>
            </a:br>
            <a:r>
              <a:rPr lang="en-GB" sz="1800" b="1" u="sng" dirty="0" smtClean="0"/>
              <a:t>  </a:t>
            </a:r>
            <a:endParaRPr lang="en-US" sz="1800" b="1" u="sng" dirty="0"/>
          </a:p>
        </p:txBody>
      </p:sp>
      <p:pic>
        <p:nvPicPr>
          <p:cNvPr id="8194" name="Picture 2" descr="D:\Documents and Settings\Ina.SN101063640308\My Documents\Downloads\telecinco_ident_1997a.jpg"/>
          <p:cNvPicPr>
            <a:picLocks noChangeAspect="1" noChangeArrowheads="1"/>
          </p:cNvPicPr>
          <p:nvPr/>
        </p:nvPicPr>
        <p:blipFill>
          <a:blip r:embed="rId2" cstate="print"/>
          <a:srcRect/>
          <a:stretch>
            <a:fillRect/>
          </a:stretch>
        </p:blipFill>
        <p:spPr bwMode="auto">
          <a:xfrm>
            <a:off x="395536" y="836712"/>
            <a:ext cx="2641476" cy="2232248"/>
          </a:xfrm>
          <a:prstGeom prst="rect">
            <a:avLst/>
          </a:prstGeom>
          <a:noFill/>
        </p:spPr>
      </p:pic>
      <p:pic>
        <p:nvPicPr>
          <p:cNvPr id="8195" name="Picture 3" descr="D:\Documents and Settings\Ina.SN101063640308\My Documents\Downloads\cuatro-300x300.jpg"/>
          <p:cNvPicPr>
            <a:picLocks noGrp="1" noChangeAspect="1" noChangeArrowheads="1"/>
          </p:cNvPicPr>
          <p:nvPr>
            <p:ph idx="1"/>
          </p:nvPr>
        </p:nvPicPr>
        <p:blipFill>
          <a:blip r:embed="rId3" cstate="print"/>
          <a:srcRect/>
          <a:stretch>
            <a:fillRect/>
          </a:stretch>
        </p:blipFill>
        <p:spPr bwMode="auto">
          <a:xfrm>
            <a:off x="5652120" y="4725144"/>
            <a:ext cx="2857500" cy="1804764"/>
          </a:xfrm>
          <a:prstGeom prst="rect">
            <a:avLst/>
          </a:prstGeom>
          <a:noFill/>
        </p:spPr>
      </p:pic>
      <p:pic>
        <p:nvPicPr>
          <p:cNvPr id="8196" name="Picture 4" descr="D:\Documents and Settings\Ina.SN101063640308\My Documents\Downloads\MP900406477.JPG"/>
          <p:cNvPicPr>
            <a:picLocks noChangeAspect="1" noChangeArrowheads="1"/>
          </p:cNvPicPr>
          <p:nvPr/>
        </p:nvPicPr>
        <p:blipFill>
          <a:blip r:embed="rId4" cstate="print"/>
          <a:srcRect/>
          <a:stretch>
            <a:fillRect/>
          </a:stretch>
        </p:blipFill>
        <p:spPr bwMode="auto">
          <a:xfrm>
            <a:off x="5940152" y="1412776"/>
            <a:ext cx="2808311" cy="2348880"/>
          </a:xfrm>
          <a:prstGeom prst="rect">
            <a:avLst/>
          </a:prstGeom>
          <a:noFill/>
        </p:spPr>
      </p:pic>
      <p:pic>
        <p:nvPicPr>
          <p:cNvPr id="8197" name="Picture 5" descr="D:\Documents and Settings\Ina.SN101063640308\My Documents\Downloads\MP900431033.JPG"/>
          <p:cNvPicPr>
            <a:picLocks noChangeAspect="1" noChangeArrowheads="1"/>
          </p:cNvPicPr>
          <p:nvPr/>
        </p:nvPicPr>
        <p:blipFill>
          <a:blip r:embed="rId5" cstate="print"/>
          <a:srcRect/>
          <a:stretch>
            <a:fillRect/>
          </a:stretch>
        </p:blipFill>
        <p:spPr bwMode="auto">
          <a:xfrm>
            <a:off x="467544" y="4077072"/>
            <a:ext cx="3738880" cy="2491613"/>
          </a:xfrm>
          <a:prstGeom prst="rect">
            <a:avLst/>
          </a:prstGeom>
          <a:noFill/>
        </p:spPr>
      </p:pic>
      <p:pic>
        <p:nvPicPr>
          <p:cNvPr id="8198" name="Picture 6" descr="D:\Documents and Settings\Ina.SN101063640308\My Documents\Downloads\volver.jpg"/>
          <p:cNvPicPr>
            <a:picLocks noChangeAspect="1" noChangeArrowheads="1"/>
          </p:cNvPicPr>
          <p:nvPr/>
        </p:nvPicPr>
        <p:blipFill>
          <a:blip r:embed="rId6" cstate="print"/>
          <a:srcRect/>
          <a:stretch>
            <a:fillRect/>
          </a:stretch>
        </p:blipFill>
        <p:spPr bwMode="auto">
          <a:xfrm>
            <a:off x="3203848" y="1484784"/>
            <a:ext cx="2553072" cy="3367459"/>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6. LA TELE.</a:t>
            </a:r>
            <a:br>
              <a:rPr lang="en-GB" sz="1800" b="1" u="sng" dirty="0" smtClean="0"/>
            </a:br>
            <a:r>
              <a:rPr lang="en-GB" sz="1800" b="1" dirty="0" smtClean="0"/>
              <a:t>Work with a partner. Complete the TV programmes in Spanish, translate and give one example of each of these types of programmes.</a:t>
            </a:r>
            <a:endParaRPr lang="en-US" sz="1800" b="1" u="sng" dirty="0"/>
          </a:p>
        </p:txBody>
      </p:sp>
      <p:sp>
        <p:nvSpPr>
          <p:cNvPr id="3" name="Content Placeholder 2"/>
          <p:cNvSpPr>
            <a:spLocks noGrp="1"/>
          </p:cNvSpPr>
          <p:nvPr>
            <p:ph idx="1"/>
          </p:nvPr>
        </p:nvSpPr>
        <p:spPr/>
        <p:txBody>
          <a:bodyPr>
            <a:normAutofit/>
          </a:bodyPr>
          <a:lstStyle/>
          <a:p>
            <a:r>
              <a:rPr lang="en-GB" sz="2000" dirty="0" smtClean="0"/>
              <a:t>El </a:t>
            </a:r>
            <a:r>
              <a:rPr lang="en-GB" sz="2000" dirty="0" err="1"/>
              <a:t>t</a:t>
            </a:r>
            <a:r>
              <a:rPr lang="en-GB" sz="2000" dirty="0" err="1" smtClean="0"/>
              <a:t>ele</a:t>
            </a:r>
            <a:r>
              <a:rPr lang="en-GB" sz="2000" dirty="0" smtClean="0"/>
              <a:t>___________________</a:t>
            </a:r>
          </a:p>
          <a:p>
            <a:r>
              <a:rPr lang="en-GB" sz="2000" dirty="0" smtClean="0"/>
              <a:t>Los </a:t>
            </a:r>
            <a:r>
              <a:rPr lang="en-GB" sz="2000" dirty="0" err="1" smtClean="0"/>
              <a:t>programas</a:t>
            </a:r>
            <a:r>
              <a:rPr lang="en-GB" sz="2000" dirty="0" smtClean="0"/>
              <a:t> de </a:t>
            </a:r>
            <a:r>
              <a:rPr lang="en-GB" sz="2000" dirty="0" err="1" smtClean="0"/>
              <a:t>tele</a:t>
            </a:r>
            <a:r>
              <a:rPr lang="en-GB" sz="2000" dirty="0" smtClean="0"/>
              <a:t> - _________________</a:t>
            </a:r>
          </a:p>
          <a:p>
            <a:r>
              <a:rPr lang="en-GB" sz="2000" dirty="0" smtClean="0"/>
              <a:t>Los doc__________________</a:t>
            </a:r>
          </a:p>
          <a:p>
            <a:r>
              <a:rPr lang="en-GB" sz="2000" dirty="0" smtClean="0"/>
              <a:t>Los co_________________</a:t>
            </a:r>
          </a:p>
          <a:p>
            <a:r>
              <a:rPr lang="en-GB" sz="2000" dirty="0" smtClean="0"/>
              <a:t>Las </a:t>
            </a:r>
            <a:r>
              <a:rPr lang="en-GB" sz="2000" dirty="0" err="1" smtClean="0"/>
              <a:t>telen</a:t>
            </a:r>
            <a:r>
              <a:rPr lang="en-GB" sz="2000" dirty="0" smtClean="0"/>
              <a:t>___________________</a:t>
            </a:r>
          </a:p>
          <a:p>
            <a:r>
              <a:rPr lang="en-GB" sz="2000" dirty="0" smtClean="0"/>
              <a:t>Los </a:t>
            </a:r>
            <a:r>
              <a:rPr lang="en-GB" sz="2000" dirty="0" err="1" smtClean="0"/>
              <a:t>programas</a:t>
            </a:r>
            <a:r>
              <a:rPr lang="en-GB" sz="2000" dirty="0" smtClean="0"/>
              <a:t> de d____________________</a:t>
            </a:r>
          </a:p>
          <a:p>
            <a:r>
              <a:rPr lang="en-GB" sz="2000" dirty="0" smtClean="0"/>
              <a:t>El __________________  </a:t>
            </a:r>
            <a:r>
              <a:rPr lang="en-GB" sz="2000" dirty="0" err="1" smtClean="0"/>
              <a:t>infantil</a:t>
            </a:r>
            <a:endParaRPr lang="en-GB" sz="2000" dirty="0" smtClean="0"/>
          </a:p>
          <a:p>
            <a:r>
              <a:rPr lang="en-GB" sz="2000" dirty="0" smtClean="0"/>
              <a:t>El </a:t>
            </a:r>
            <a:r>
              <a:rPr lang="en-GB" sz="2000" dirty="0" err="1" smtClean="0"/>
              <a:t>programa</a:t>
            </a:r>
            <a:r>
              <a:rPr lang="en-GB" sz="2000" dirty="0" smtClean="0"/>
              <a:t> de </a:t>
            </a:r>
            <a:r>
              <a:rPr lang="en-GB" sz="2000" dirty="0" err="1" smtClean="0"/>
              <a:t>mú</a:t>
            </a:r>
            <a:r>
              <a:rPr lang="en-GB" sz="2000" dirty="0" smtClean="0"/>
              <a:t>_____________________</a:t>
            </a:r>
          </a:p>
          <a:p>
            <a:r>
              <a:rPr lang="en-GB" sz="2000" dirty="0" smtClean="0"/>
              <a:t>Los </a:t>
            </a:r>
            <a:r>
              <a:rPr lang="en-GB" sz="2000" dirty="0" err="1" smtClean="0"/>
              <a:t>dibujos</a:t>
            </a:r>
            <a:r>
              <a:rPr lang="en-GB" sz="2000" dirty="0" smtClean="0"/>
              <a:t>   _____________</a:t>
            </a:r>
          </a:p>
          <a:p>
            <a:r>
              <a:rPr lang="en-GB" sz="2000" dirty="0" smtClean="0"/>
              <a:t>Los </a:t>
            </a:r>
            <a:r>
              <a:rPr lang="en-GB" sz="2000" dirty="0" err="1" smtClean="0"/>
              <a:t>anun</a:t>
            </a:r>
            <a:r>
              <a:rPr lang="en-GB" sz="2000" dirty="0" smtClean="0"/>
              <a:t>___________________</a:t>
            </a:r>
          </a:p>
        </p:txBody>
      </p:sp>
      <p:pic>
        <p:nvPicPr>
          <p:cNvPr id="9218" name="Picture 2" descr="D:\Documents and Settings\Ina.SN101063640308\My Documents\Downloads\MC900197815.WMF"/>
          <p:cNvPicPr>
            <a:picLocks noChangeAspect="1" noChangeArrowheads="1"/>
          </p:cNvPicPr>
          <p:nvPr/>
        </p:nvPicPr>
        <p:blipFill>
          <a:blip r:embed="rId2" cstate="print"/>
          <a:srcRect/>
          <a:stretch>
            <a:fillRect/>
          </a:stretch>
        </p:blipFill>
        <p:spPr bwMode="auto">
          <a:xfrm>
            <a:off x="5868144" y="4536951"/>
            <a:ext cx="2808312" cy="2321049"/>
          </a:xfrm>
          <a:prstGeom prst="rect">
            <a:avLst/>
          </a:prstGeom>
          <a:noFill/>
        </p:spPr>
      </p:pic>
      <p:pic>
        <p:nvPicPr>
          <p:cNvPr id="9219" name="Picture 3" descr="D:\Documents and Settings\Ina.SN101063640308\My Documents\Downloads\MP900430590.JPG"/>
          <p:cNvPicPr>
            <a:picLocks noChangeAspect="1" noChangeArrowheads="1"/>
          </p:cNvPicPr>
          <p:nvPr/>
        </p:nvPicPr>
        <p:blipFill>
          <a:blip r:embed="rId3" cstate="print"/>
          <a:srcRect/>
          <a:stretch>
            <a:fillRect/>
          </a:stretch>
        </p:blipFill>
        <p:spPr bwMode="auto">
          <a:xfrm>
            <a:off x="5652120" y="1844824"/>
            <a:ext cx="3292624" cy="2376264"/>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7. MI PROGRAMA FAVORITO ES….</a:t>
            </a:r>
            <a:br>
              <a:rPr lang="en-GB" sz="1800" b="1" u="sng" dirty="0" smtClean="0"/>
            </a:br>
            <a:r>
              <a:rPr lang="en-GB" sz="1800" b="1" dirty="0" smtClean="0"/>
              <a:t>Read and decide what TV programmes they are describing. Now, choose two programmes and make up 2 reviews of your own one positive and one negative.</a:t>
            </a:r>
            <a:endParaRPr lang="en-US" sz="1800" b="1" u="sng" dirty="0"/>
          </a:p>
        </p:txBody>
      </p:sp>
      <p:sp>
        <p:nvSpPr>
          <p:cNvPr id="3" name="Content Placeholder 2"/>
          <p:cNvSpPr>
            <a:spLocks noGrp="1"/>
          </p:cNvSpPr>
          <p:nvPr>
            <p:ph idx="1"/>
          </p:nvPr>
        </p:nvSpPr>
        <p:spPr/>
        <p:txBody>
          <a:bodyPr>
            <a:normAutofit/>
          </a:bodyPr>
          <a:lstStyle/>
          <a:p>
            <a:r>
              <a:rPr lang="en-GB" sz="2000" b="1" dirty="0" smtClean="0"/>
              <a:t>PABLO: </a:t>
            </a:r>
            <a:r>
              <a:rPr lang="en-GB" sz="2000" dirty="0" smtClean="0"/>
              <a:t>Me </a:t>
            </a:r>
            <a:r>
              <a:rPr lang="en-GB" sz="2000" dirty="0" err="1" smtClean="0"/>
              <a:t>encantan</a:t>
            </a:r>
            <a:r>
              <a:rPr lang="en-GB" sz="2000" dirty="0" smtClean="0"/>
              <a:t> los </a:t>
            </a:r>
            <a:r>
              <a:rPr lang="en-GB" sz="2000" dirty="0" err="1" smtClean="0"/>
              <a:t>programas</a:t>
            </a:r>
            <a:r>
              <a:rPr lang="en-GB" sz="2000" dirty="0" smtClean="0"/>
              <a:t> de </a:t>
            </a:r>
            <a:r>
              <a:rPr lang="en-GB" sz="2000" dirty="0" err="1" smtClean="0"/>
              <a:t>deporte</a:t>
            </a:r>
            <a:r>
              <a:rPr lang="en-GB" sz="2000" dirty="0" smtClean="0"/>
              <a:t> </a:t>
            </a:r>
            <a:r>
              <a:rPr lang="en-GB" sz="2000" dirty="0" err="1" smtClean="0"/>
              <a:t>porque</a:t>
            </a:r>
            <a:r>
              <a:rPr lang="en-GB" sz="2000" dirty="0" smtClean="0"/>
              <a:t> son </a:t>
            </a:r>
            <a:r>
              <a:rPr lang="en-GB" sz="2000" dirty="0" err="1" smtClean="0"/>
              <a:t>muy</a:t>
            </a:r>
            <a:r>
              <a:rPr lang="en-GB" sz="2000" dirty="0" smtClean="0"/>
              <a:t> </a:t>
            </a:r>
            <a:r>
              <a:rPr lang="en-GB" sz="2000" dirty="0" err="1" smtClean="0"/>
              <a:t>entretenidos</a:t>
            </a:r>
            <a:r>
              <a:rPr lang="en-GB" sz="2000" dirty="0" smtClean="0"/>
              <a:t>. Los </a:t>
            </a:r>
            <a:r>
              <a:rPr lang="en-GB" sz="2000" dirty="0" err="1" smtClean="0"/>
              <a:t>presentadores</a:t>
            </a:r>
            <a:r>
              <a:rPr lang="en-GB" sz="2000" dirty="0" smtClean="0"/>
              <a:t> son </a:t>
            </a:r>
            <a:r>
              <a:rPr lang="en-GB" sz="2000" dirty="0" err="1" smtClean="0"/>
              <a:t>divertidos</a:t>
            </a:r>
            <a:r>
              <a:rPr lang="en-GB" sz="2000" dirty="0" smtClean="0"/>
              <a:t> y </a:t>
            </a:r>
            <a:r>
              <a:rPr lang="en-GB" sz="2000" dirty="0" err="1" smtClean="0"/>
              <a:t>conocen</a:t>
            </a:r>
            <a:r>
              <a:rPr lang="en-GB" sz="2000" dirty="0" smtClean="0"/>
              <a:t> mucho de </a:t>
            </a:r>
            <a:r>
              <a:rPr lang="en-GB" sz="2000" dirty="0" err="1" smtClean="0"/>
              <a:t>fútbol</a:t>
            </a:r>
            <a:r>
              <a:rPr lang="en-GB" sz="2000" dirty="0" smtClean="0"/>
              <a:t>. </a:t>
            </a:r>
            <a:r>
              <a:rPr lang="en-GB" sz="2000" dirty="0" err="1" smtClean="0"/>
              <a:t>Prefiero</a:t>
            </a:r>
            <a:r>
              <a:rPr lang="en-GB" sz="2000" dirty="0" smtClean="0"/>
              <a:t> </a:t>
            </a:r>
            <a:r>
              <a:rPr lang="en-GB" sz="2000" dirty="0" err="1" smtClean="0"/>
              <a:t>que</a:t>
            </a:r>
            <a:r>
              <a:rPr lang="en-GB" sz="2000" dirty="0" smtClean="0"/>
              <a:t> </a:t>
            </a:r>
            <a:r>
              <a:rPr lang="en-GB" sz="2000" dirty="0" err="1" smtClean="0"/>
              <a:t>ponen</a:t>
            </a:r>
            <a:r>
              <a:rPr lang="en-GB" sz="2000" dirty="0" smtClean="0"/>
              <a:t> </a:t>
            </a:r>
            <a:r>
              <a:rPr lang="en-GB" sz="2000" dirty="0" err="1" smtClean="0"/>
              <a:t>este</a:t>
            </a:r>
            <a:r>
              <a:rPr lang="en-GB" sz="2000" dirty="0" smtClean="0"/>
              <a:t> </a:t>
            </a:r>
            <a:r>
              <a:rPr lang="en-GB" sz="2000" dirty="0" err="1" smtClean="0"/>
              <a:t>programa</a:t>
            </a:r>
            <a:r>
              <a:rPr lang="en-GB" sz="2000" dirty="0" smtClean="0"/>
              <a:t> </a:t>
            </a:r>
            <a:r>
              <a:rPr lang="en-GB" sz="2000" dirty="0" err="1" smtClean="0"/>
              <a:t>todos</a:t>
            </a:r>
            <a:r>
              <a:rPr lang="en-GB" sz="2000" dirty="0" smtClean="0"/>
              <a:t> los </a:t>
            </a:r>
            <a:r>
              <a:rPr lang="en-GB" sz="2000" dirty="0" err="1" smtClean="0"/>
              <a:t>días</a:t>
            </a:r>
            <a:r>
              <a:rPr lang="en-GB" sz="2000" dirty="0" smtClean="0"/>
              <a:t>. ¡Es </a:t>
            </a:r>
            <a:r>
              <a:rPr lang="en-GB" sz="2000" dirty="0" err="1" smtClean="0"/>
              <a:t>fenomenal</a:t>
            </a:r>
            <a:r>
              <a:rPr lang="en-GB" sz="2000" dirty="0" smtClean="0"/>
              <a:t>!</a:t>
            </a:r>
          </a:p>
          <a:p>
            <a:endParaRPr lang="en-GB" sz="2000" b="1" dirty="0" smtClean="0"/>
          </a:p>
          <a:p>
            <a:endParaRPr lang="en-GB" sz="2000" b="1" dirty="0" smtClean="0"/>
          </a:p>
          <a:p>
            <a:r>
              <a:rPr lang="en-GB" sz="2000" b="1" dirty="0" smtClean="0"/>
              <a:t>SUSANA: </a:t>
            </a:r>
            <a:r>
              <a:rPr lang="en-GB" sz="2000" dirty="0" err="1" smtClean="0"/>
              <a:t>Odio</a:t>
            </a:r>
            <a:r>
              <a:rPr lang="en-GB" sz="2000" dirty="0" smtClean="0"/>
              <a:t> </a:t>
            </a:r>
            <a:r>
              <a:rPr lang="en-GB" sz="2000" dirty="0" err="1" smtClean="0"/>
              <a:t>las</a:t>
            </a:r>
            <a:r>
              <a:rPr lang="en-GB" sz="2000" dirty="0" smtClean="0"/>
              <a:t> </a:t>
            </a:r>
            <a:r>
              <a:rPr lang="en-GB" sz="2000" dirty="0" err="1" smtClean="0"/>
              <a:t>telenovelas</a:t>
            </a:r>
            <a:r>
              <a:rPr lang="en-GB" sz="2000" dirty="0" smtClean="0"/>
              <a:t> – los </a:t>
            </a:r>
            <a:r>
              <a:rPr lang="en-GB" sz="2000" dirty="0" err="1" smtClean="0"/>
              <a:t>actores</a:t>
            </a:r>
            <a:r>
              <a:rPr lang="en-GB" sz="2000" dirty="0" smtClean="0"/>
              <a:t> son </a:t>
            </a:r>
            <a:r>
              <a:rPr lang="en-GB" sz="2000" dirty="0" err="1" smtClean="0"/>
              <a:t>terribles</a:t>
            </a:r>
            <a:r>
              <a:rPr lang="en-GB" sz="2000" dirty="0" smtClean="0"/>
              <a:t> y </a:t>
            </a:r>
            <a:r>
              <a:rPr lang="en-GB" sz="2000" dirty="0" err="1" smtClean="0"/>
              <a:t>aburridos</a:t>
            </a:r>
            <a:r>
              <a:rPr lang="en-GB" sz="2000" dirty="0" smtClean="0"/>
              <a:t>. </a:t>
            </a:r>
            <a:r>
              <a:rPr lang="en-GB" sz="2000" dirty="0" err="1" smtClean="0"/>
              <a:t>Cada</a:t>
            </a:r>
            <a:r>
              <a:rPr lang="en-GB" sz="2000" dirty="0" smtClean="0"/>
              <a:t> </a:t>
            </a:r>
            <a:r>
              <a:rPr lang="en-GB" sz="2000" dirty="0" err="1" smtClean="0"/>
              <a:t>episodio</a:t>
            </a:r>
            <a:r>
              <a:rPr lang="en-GB" sz="2000" dirty="0" smtClean="0"/>
              <a:t> </a:t>
            </a:r>
            <a:r>
              <a:rPr lang="en-GB" sz="2000" dirty="0" err="1" smtClean="0"/>
              <a:t>es</a:t>
            </a:r>
            <a:r>
              <a:rPr lang="en-GB" sz="2000" dirty="0" smtClean="0"/>
              <a:t> </a:t>
            </a:r>
            <a:r>
              <a:rPr lang="en-GB" sz="2000" dirty="0" err="1" smtClean="0"/>
              <a:t>más</a:t>
            </a:r>
            <a:r>
              <a:rPr lang="en-GB" sz="2000" dirty="0" smtClean="0"/>
              <a:t> </a:t>
            </a:r>
            <a:r>
              <a:rPr lang="en-GB" sz="2000" dirty="0" err="1" smtClean="0"/>
              <a:t>tonto</a:t>
            </a:r>
            <a:r>
              <a:rPr lang="en-GB" sz="2000" dirty="0" smtClean="0"/>
              <a:t> </a:t>
            </a:r>
            <a:r>
              <a:rPr lang="en-GB" sz="2000" dirty="0" err="1" smtClean="0"/>
              <a:t>que</a:t>
            </a:r>
            <a:r>
              <a:rPr lang="en-GB" sz="2000" dirty="0" smtClean="0"/>
              <a:t> antes. Al final, </a:t>
            </a:r>
            <a:r>
              <a:rPr lang="en-GB" sz="2000" dirty="0" err="1" smtClean="0"/>
              <a:t>es</a:t>
            </a:r>
            <a:r>
              <a:rPr lang="en-GB" sz="2000" dirty="0" smtClean="0"/>
              <a:t> </a:t>
            </a:r>
            <a:r>
              <a:rPr lang="en-GB" sz="2000" dirty="0" err="1" smtClean="0"/>
              <a:t>una</a:t>
            </a:r>
            <a:r>
              <a:rPr lang="en-GB" sz="2000" dirty="0" smtClean="0"/>
              <a:t> </a:t>
            </a:r>
            <a:r>
              <a:rPr lang="en-GB" sz="2000" dirty="0" err="1" smtClean="0"/>
              <a:t>pérdida</a:t>
            </a:r>
            <a:r>
              <a:rPr lang="en-GB" sz="2000" dirty="0" smtClean="0"/>
              <a:t> de mi </a:t>
            </a:r>
            <a:r>
              <a:rPr lang="en-GB" sz="2000" dirty="0" err="1" smtClean="0"/>
              <a:t>tiempo</a:t>
            </a:r>
            <a:r>
              <a:rPr lang="en-GB" sz="2000" dirty="0" smtClean="0"/>
              <a:t>.</a:t>
            </a:r>
          </a:p>
          <a:p>
            <a:endParaRPr lang="en-GB" sz="2000" b="1" dirty="0" smtClean="0"/>
          </a:p>
          <a:p>
            <a:endParaRPr lang="en-GB" sz="2000" b="1" dirty="0" smtClean="0"/>
          </a:p>
          <a:p>
            <a:r>
              <a:rPr lang="en-GB" sz="2000" b="1" dirty="0" smtClean="0"/>
              <a:t>CONCHI: </a:t>
            </a:r>
            <a:r>
              <a:rPr lang="en-GB" sz="2000" dirty="0" smtClean="0"/>
              <a:t>Me </a:t>
            </a:r>
            <a:r>
              <a:rPr lang="en-GB" sz="2000" dirty="0" err="1" smtClean="0"/>
              <a:t>gustan</a:t>
            </a:r>
            <a:r>
              <a:rPr lang="en-GB" sz="2000" dirty="0" smtClean="0"/>
              <a:t> mucho los </a:t>
            </a:r>
            <a:r>
              <a:rPr lang="en-GB" sz="2000" dirty="0" err="1" smtClean="0"/>
              <a:t>documentales</a:t>
            </a:r>
            <a:r>
              <a:rPr lang="en-GB" sz="2000" dirty="0" smtClean="0"/>
              <a:t>, hay mucho </a:t>
            </a:r>
            <a:r>
              <a:rPr lang="en-GB" sz="2000" dirty="0" err="1" smtClean="0"/>
              <a:t>información</a:t>
            </a:r>
            <a:r>
              <a:rPr lang="en-GB" sz="2000" dirty="0" smtClean="0"/>
              <a:t> </a:t>
            </a:r>
            <a:r>
              <a:rPr lang="en-GB" sz="2000" dirty="0" err="1" smtClean="0"/>
              <a:t>útil</a:t>
            </a:r>
            <a:r>
              <a:rPr lang="en-GB" sz="2000" dirty="0" smtClean="0"/>
              <a:t> </a:t>
            </a:r>
            <a:r>
              <a:rPr lang="en-GB" sz="2000" dirty="0" err="1" smtClean="0"/>
              <a:t>sobre</a:t>
            </a:r>
            <a:r>
              <a:rPr lang="en-GB" sz="2000" dirty="0" smtClean="0"/>
              <a:t> </a:t>
            </a:r>
            <a:r>
              <a:rPr lang="en-GB" sz="2000" dirty="0" err="1" smtClean="0"/>
              <a:t>todo</a:t>
            </a:r>
            <a:r>
              <a:rPr lang="en-GB" sz="2000" dirty="0" smtClean="0"/>
              <a:t> – los </a:t>
            </a:r>
            <a:r>
              <a:rPr lang="en-GB" sz="2000" dirty="0" err="1" smtClean="0"/>
              <a:t>animales</a:t>
            </a:r>
            <a:r>
              <a:rPr lang="en-GB" sz="2000" dirty="0" smtClean="0"/>
              <a:t>, la </a:t>
            </a:r>
            <a:r>
              <a:rPr lang="en-GB" sz="2000" dirty="0" err="1" smtClean="0"/>
              <a:t>naturaleza</a:t>
            </a:r>
            <a:r>
              <a:rPr lang="en-GB" sz="2000" dirty="0" smtClean="0"/>
              <a:t>, los </a:t>
            </a:r>
            <a:r>
              <a:rPr lang="en-GB" sz="2000" dirty="0" err="1" smtClean="0"/>
              <a:t>países</a:t>
            </a:r>
            <a:r>
              <a:rPr lang="en-GB" sz="2000" dirty="0" smtClean="0"/>
              <a:t> </a:t>
            </a:r>
            <a:r>
              <a:rPr lang="en-GB" sz="2000" dirty="0" err="1" smtClean="0"/>
              <a:t>diferentes</a:t>
            </a:r>
            <a:r>
              <a:rPr lang="en-GB" sz="2000" dirty="0" smtClean="0"/>
              <a:t>. Los </a:t>
            </a:r>
            <a:r>
              <a:rPr lang="en-GB" sz="2000" dirty="0" err="1" smtClean="0"/>
              <a:t>programas</a:t>
            </a:r>
            <a:r>
              <a:rPr lang="en-GB" sz="2000" dirty="0" smtClean="0"/>
              <a:t> son </a:t>
            </a:r>
            <a:r>
              <a:rPr lang="en-GB" sz="2000" dirty="0" err="1" smtClean="0"/>
              <a:t>muy</a:t>
            </a:r>
            <a:r>
              <a:rPr lang="en-GB" sz="2000" dirty="0" smtClean="0"/>
              <a:t> </a:t>
            </a:r>
            <a:r>
              <a:rPr lang="en-GB" sz="2000" dirty="0" err="1" smtClean="0"/>
              <a:t>educativos</a:t>
            </a:r>
            <a:r>
              <a:rPr lang="en-GB" sz="2000" dirty="0" smtClean="0"/>
              <a:t>, </a:t>
            </a:r>
            <a:r>
              <a:rPr lang="en-GB" sz="2000" dirty="0" err="1" smtClean="0"/>
              <a:t>pero</a:t>
            </a:r>
            <a:r>
              <a:rPr lang="en-GB" sz="2000" dirty="0" smtClean="0"/>
              <a:t> a </a:t>
            </a:r>
            <a:r>
              <a:rPr lang="en-GB" sz="2000" dirty="0" err="1" smtClean="0"/>
              <a:t>veces</a:t>
            </a:r>
            <a:r>
              <a:rPr lang="en-GB" sz="2000" dirty="0" smtClean="0"/>
              <a:t> un </a:t>
            </a:r>
            <a:r>
              <a:rPr lang="en-GB" sz="2000" dirty="0" err="1" smtClean="0"/>
              <a:t>poco</a:t>
            </a:r>
            <a:r>
              <a:rPr lang="en-GB" sz="2000" dirty="0" smtClean="0"/>
              <a:t> lentos.</a:t>
            </a:r>
            <a:endParaRPr lang="en-GB" sz="2000" b="1" dirty="0" smtClean="0"/>
          </a:p>
        </p:txBody>
      </p:sp>
      <p:pic>
        <p:nvPicPr>
          <p:cNvPr id="10242" name="Picture 2" descr="D:\Documents and Settings\Ina.SN101063640308\My Documents\Downloads\MC900337912.WMF"/>
          <p:cNvPicPr>
            <a:picLocks noChangeAspect="1" noChangeArrowheads="1"/>
          </p:cNvPicPr>
          <p:nvPr/>
        </p:nvPicPr>
        <p:blipFill>
          <a:blip r:embed="rId2" cstate="print"/>
          <a:srcRect/>
          <a:stretch>
            <a:fillRect/>
          </a:stretch>
        </p:blipFill>
        <p:spPr bwMode="auto">
          <a:xfrm>
            <a:off x="7164288" y="5373216"/>
            <a:ext cx="1825625" cy="1246187"/>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8. EL CINE.</a:t>
            </a:r>
            <a:br>
              <a:rPr lang="en-GB" sz="1800" b="1" u="sng" dirty="0" smtClean="0"/>
            </a:br>
            <a:r>
              <a:rPr lang="en-GB" sz="1800" b="1" dirty="0" smtClean="0"/>
              <a:t>Read and put these statements into 2 categories: Positive and Negative opinions.</a:t>
            </a:r>
            <a:endParaRPr lang="en-US" sz="1800" b="1" u="sng" dirty="0"/>
          </a:p>
        </p:txBody>
      </p:sp>
      <p:sp>
        <p:nvSpPr>
          <p:cNvPr id="3" name="Content Placeholder 2"/>
          <p:cNvSpPr>
            <a:spLocks noGrp="1"/>
          </p:cNvSpPr>
          <p:nvPr>
            <p:ph idx="1"/>
          </p:nvPr>
        </p:nvSpPr>
        <p:spPr/>
        <p:txBody>
          <a:bodyPr>
            <a:normAutofit/>
          </a:bodyPr>
          <a:lstStyle/>
          <a:p>
            <a:pPr marL="457200" indent="-457200">
              <a:buFont typeface="+mj-lt"/>
              <a:buAutoNum type="arabicParenR"/>
            </a:pPr>
            <a:r>
              <a:rPr lang="en-GB" sz="2000" dirty="0" smtClean="0"/>
              <a:t>Los </a:t>
            </a:r>
            <a:r>
              <a:rPr lang="en-GB" sz="2000" dirty="0" err="1" smtClean="0"/>
              <a:t>dibujos</a:t>
            </a:r>
            <a:r>
              <a:rPr lang="en-GB" sz="2000" dirty="0" smtClean="0"/>
              <a:t> </a:t>
            </a:r>
            <a:r>
              <a:rPr lang="en-GB" sz="2000" dirty="0" err="1" smtClean="0"/>
              <a:t>animados</a:t>
            </a:r>
            <a:r>
              <a:rPr lang="en-GB" sz="2000" dirty="0" smtClean="0"/>
              <a:t> no me </a:t>
            </a:r>
            <a:r>
              <a:rPr lang="en-GB" sz="2000" dirty="0" err="1" smtClean="0"/>
              <a:t>interesan</a:t>
            </a:r>
            <a:r>
              <a:rPr lang="en-GB" sz="2000" dirty="0" smtClean="0"/>
              <a:t> mucho.</a:t>
            </a:r>
          </a:p>
          <a:p>
            <a:pPr marL="457200" indent="-457200">
              <a:buFont typeface="+mj-lt"/>
              <a:buAutoNum type="arabicParenR"/>
            </a:pPr>
            <a:r>
              <a:rPr lang="en-GB" sz="2000" dirty="0" smtClean="0"/>
              <a:t>Las </a:t>
            </a:r>
            <a:r>
              <a:rPr lang="en-GB" sz="2000" dirty="0" err="1" smtClean="0"/>
              <a:t>comedias</a:t>
            </a:r>
            <a:r>
              <a:rPr lang="en-GB" sz="2000" dirty="0" smtClean="0"/>
              <a:t>, </a:t>
            </a:r>
            <a:r>
              <a:rPr lang="en-GB" sz="2000" dirty="0" err="1" smtClean="0"/>
              <a:t>por</a:t>
            </a:r>
            <a:r>
              <a:rPr lang="en-GB" sz="2000" dirty="0" smtClean="0"/>
              <a:t> </a:t>
            </a:r>
            <a:r>
              <a:rPr lang="en-GB" sz="2000" dirty="0" err="1" smtClean="0"/>
              <a:t>supuesto</a:t>
            </a:r>
            <a:r>
              <a:rPr lang="en-GB" sz="2000" dirty="0" smtClean="0"/>
              <a:t>, son </a:t>
            </a:r>
            <a:r>
              <a:rPr lang="en-GB" sz="2000" dirty="0" err="1" smtClean="0"/>
              <a:t>divertidas</a:t>
            </a:r>
            <a:r>
              <a:rPr lang="en-GB" sz="2000" dirty="0" smtClean="0"/>
              <a:t>, </a:t>
            </a:r>
            <a:r>
              <a:rPr lang="en-GB" sz="2000" dirty="0" err="1" smtClean="0"/>
              <a:t>pero</a:t>
            </a:r>
            <a:r>
              <a:rPr lang="en-GB" sz="2000" dirty="0" smtClean="0"/>
              <a:t> a </a:t>
            </a:r>
            <a:r>
              <a:rPr lang="en-GB" sz="2000" dirty="0" err="1" smtClean="0"/>
              <a:t>veces</a:t>
            </a:r>
            <a:r>
              <a:rPr lang="en-GB" sz="2000" dirty="0" smtClean="0"/>
              <a:t> un </a:t>
            </a:r>
            <a:r>
              <a:rPr lang="en-GB" sz="2000" dirty="0" err="1" smtClean="0"/>
              <a:t>poco</a:t>
            </a:r>
            <a:r>
              <a:rPr lang="en-GB" sz="2000" dirty="0" smtClean="0"/>
              <a:t> </a:t>
            </a:r>
            <a:r>
              <a:rPr lang="en-GB" sz="2000" dirty="0" err="1" smtClean="0"/>
              <a:t>tontas</a:t>
            </a:r>
            <a:r>
              <a:rPr lang="en-GB" sz="2000" dirty="0" smtClean="0"/>
              <a:t>.</a:t>
            </a:r>
          </a:p>
          <a:p>
            <a:pPr marL="457200" indent="-457200">
              <a:buFont typeface="+mj-lt"/>
              <a:buAutoNum type="arabicParenR"/>
            </a:pPr>
            <a:r>
              <a:rPr lang="en-GB" sz="2000" dirty="0" err="1" smtClean="0"/>
              <a:t>Creo</a:t>
            </a:r>
            <a:r>
              <a:rPr lang="en-GB" sz="2000" dirty="0" smtClean="0"/>
              <a:t> </a:t>
            </a:r>
            <a:r>
              <a:rPr lang="en-GB" sz="2000" dirty="0" err="1" smtClean="0"/>
              <a:t>que</a:t>
            </a:r>
            <a:r>
              <a:rPr lang="en-GB" sz="2000" dirty="0" smtClean="0"/>
              <a:t> </a:t>
            </a:r>
            <a:r>
              <a:rPr lang="en-GB" sz="2000" dirty="0" err="1" smtClean="0"/>
              <a:t>las</a:t>
            </a:r>
            <a:r>
              <a:rPr lang="en-GB" sz="2000" dirty="0" smtClean="0"/>
              <a:t> </a:t>
            </a:r>
            <a:r>
              <a:rPr lang="en-GB" sz="2000" dirty="0" err="1" smtClean="0"/>
              <a:t>películas</a:t>
            </a:r>
            <a:r>
              <a:rPr lang="en-GB" sz="2000" dirty="0" smtClean="0"/>
              <a:t> </a:t>
            </a:r>
            <a:r>
              <a:rPr lang="en-GB" sz="2000" dirty="0" err="1" smtClean="0"/>
              <a:t>romanticas</a:t>
            </a:r>
            <a:r>
              <a:rPr lang="en-GB" sz="2000" dirty="0" smtClean="0"/>
              <a:t> son </a:t>
            </a:r>
            <a:r>
              <a:rPr lang="en-GB" sz="2000" dirty="0" err="1" smtClean="0"/>
              <a:t>emocionantes</a:t>
            </a:r>
            <a:r>
              <a:rPr lang="en-GB" sz="2000" dirty="0" smtClean="0"/>
              <a:t>.</a:t>
            </a:r>
          </a:p>
          <a:p>
            <a:pPr marL="457200" indent="-457200">
              <a:buFont typeface="+mj-lt"/>
              <a:buAutoNum type="arabicParenR"/>
            </a:pPr>
            <a:r>
              <a:rPr lang="en-GB" sz="2000" dirty="0" smtClean="0"/>
              <a:t>Las </a:t>
            </a:r>
            <a:r>
              <a:rPr lang="en-GB" sz="2000" dirty="0" err="1" smtClean="0"/>
              <a:t>películas</a:t>
            </a:r>
            <a:r>
              <a:rPr lang="en-GB" sz="2000" dirty="0" smtClean="0"/>
              <a:t> del </a:t>
            </a:r>
            <a:r>
              <a:rPr lang="en-GB" sz="2000" dirty="0" err="1" smtClean="0"/>
              <a:t>Oeste</a:t>
            </a:r>
            <a:r>
              <a:rPr lang="en-GB" sz="2000" dirty="0" smtClean="0"/>
              <a:t> son </a:t>
            </a:r>
            <a:r>
              <a:rPr lang="en-GB" sz="2000" dirty="0" err="1" smtClean="0"/>
              <a:t>entretenidas</a:t>
            </a:r>
            <a:r>
              <a:rPr lang="en-GB" sz="2000" dirty="0" smtClean="0"/>
              <a:t> - me </a:t>
            </a:r>
            <a:r>
              <a:rPr lang="en-GB" sz="2000" dirty="0" err="1" smtClean="0"/>
              <a:t>gustan</a:t>
            </a:r>
            <a:r>
              <a:rPr lang="en-GB" sz="2000" dirty="0" smtClean="0"/>
              <a:t> los </a:t>
            </a:r>
            <a:r>
              <a:rPr lang="en-GB" sz="2000" dirty="0" err="1" smtClean="0"/>
              <a:t>caballos</a:t>
            </a:r>
            <a:r>
              <a:rPr lang="en-GB" sz="2000" dirty="0" smtClean="0"/>
              <a:t>, a </a:t>
            </a:r>
            <a:r>
              <a:rPr lang="en-GB" sz="2000" dirty="0" err="1" smtClean="0"/>
              <a:t>menudo</a:t>
            </a:r>
            <a:r>
              <a:rPr lang="en-GB" sz="2000" dirty="0" smtClean="0"/>
              <a:t> los </a:t>
            </a:r>
            <a:r>
              <a:rPr lang="en-GB" sz="2000" dirty="0" err="1" smtClean="0"/>
              <a:t>protagonistas</a:t>
            </a:r>
            <a:r>
              <a:rPr lang="en-GB" sz="2000" dirty="0" smtClean="0"/>
              <a:t> son </a:t>
            </a:r>
            <a:r>
              <a:rPr lang="en-GB" sz="2000" dirty="0" err="1" smtClean="0"/>
              <a:t>aburridos</a:t>
            </a:r>
            <a:r>
              <a:rPr lang="en-GB" sz="2000" dirty="0" smtClean="0"/>
              <a:t>.</a:t>
            </a:r>
          </a:p>
          <a:p>
            <a:pPr marL="457200" indent="-457200">
              <a:buFont typeface="+mj-lt"/>
              <a:buAutoNum type="arabicParenR"/>
            </a:pPr>
            <a:r>
              <a:rPr lang="en-GB" sz="2000" dirty="0" err="1" smtClean="0"/>
              <a:t>Pienso</a:t>
            </a:r>
            <a:r>
              <a:rPr lang="en-GB" sz="2000" dirty="0" smtClean="0"/>
              <a:t> </a:t>
            </a:r>
            <a:r>
              <a:rPr lang="en-GB" sz="2000" dirty="0" err="1" smtClean="0"/>
              <a:t>que</a:t>
            </a:r>
            <a:r>
              <a:rPr lang="en-GB" sz="2000" dirty="0" smtClean="0"/>
              <a:t> </a:t>
            </a:r>
            <a:r>
              <a:rPr lang="en-GB" sz="2000" dirty="0" err="1" smtClean="0"/>
              <a:t>las</a:t>
            </a:r>
            <a:r>
              <a:rPr lang="en-GB" sz="2000" dirty="0" smtClean="0"/>
              <a:t> </a:t>
            </a:r>
            <a:r>
              <a:rPr lang="en-GB" sz="2000" dirty="0" err="1" smtClean="0"/>
              <a:t>películas</a:t>
            </a:r>
            <a:r>
              <a:rPr lang="en-GB" sz="2000" dirty="0" smtClean="0"/>
              <a:t> de </a:t>
            </a:r>
            <a:r>
              <a:rPr lang="en-GB" sz="2000" dirty="0" err="1" smtClean="0"/>
              <a:t>acción</a:t>
            </a:r>
            <a:r>
              <a:rPr lang="en-GB" sz="2000" dirty="0" smtClean="0"/>
              <a:t> son </a:t>
            </a:r>
            <a:r>
              <a:rPr lang="en-GB" sz="2000" dirty="0" err="1" smtClean="0"/>
              <a:t>geniales</a:t>
            </a:r>
            <a:r>
              <a:rPr lang="en-GB" sz="2000" dirty="0" smtClean="0"/>
              <a:t> </a:t>
            </a:r>
            <a:r>
              <a:rPr lang="en-GB" sz="2000" dirty="0" err="1" smtClean="0"/>
              <a:t>pero</a:t>
            </a:r>
            <a:r>
              <a:rPr lang="en-GB" sz="2000" dirty="0" smtClean="0"/>
              <a:t> son </a:t>
            </a:r>
            <a:r>
              <a:rPr lang="en-GB" sz="2000" dirty="0" err="1" smtClean="0"/>
              <a:t>violentas</a:t>
            </a:r>
            <a:r>
              <a:rPr lang="en-GB" sz="2000" dirty="0" smtClean="0"/>
              <a:t>, </a:t>
            </a:r>
            <a:r>
              <a:rPr lang="en-GB" sz="2000" dirty="0" err="1" smtClean="0"/>
              <a:t>odio</a:t>
            </a:r>
            <a:r>
              <a:rPr lang="en-GB" sz="2000" dirty="0" smtClean="0"/>
              <a:t> la </a:t>
            </a:r>
            <a:r>
              <a:rPr lang="en-GB" sz="2000" dirty="0" err="1" smtClean="0"/>
              <a:t>violencia</a:t>
            </a:r>
            <a:r>
              <a:rPr lang="en-GB" sz="2000" dirty="0" smtClean="0"/>
              <a:t>.</a:t>
            </a:r>
          </a:p>
          <a:p>
            <a:pPr marL="457200" indent="-457200">
              <a:buFont typeface="+mj-lt"/>
              <a:buAutoNum type="arabicParenR"/>
            </a:pPr>
            <a:r>
              <a:rPr lang="en-GB" sz="2000" dirty="0" smtClean="0"/>
              <a:t>En mi </a:t>
            </a:r>
            <a:r>
              <a:rPr lang="en-GB" sz="2000" dirty="0" err="1" smtClean="0"/>
              <a:t>opinión</a:t>
            </a:r>
            <a:r>
              <a:rPr lang="en-GB" sz="2000" dirty="0" smtClean="0"/>
              <a:t> </a:t>
            </a:r>
            <a:r>
              <a:rPr lang="en-GB" sz="2000" dirty="0" err="1" smtClean="0"/>
              <a:t>las</a:t>
            </a:r>
            <a:r>
              <a:rPr lang="en-GB" sz="2000" dirty="0" smtClean="0"/>
              <a:t> </a:t>
            </a:r>
            <a:r>
              <a:rPr lang="en-GB" sz="2000" dirty="0" err="1" smtClean="0"/>
              <a:t>películas</a:t>
            </a:r>
            <a:r>
              <a:rPr lang="en-GB" sz="2000" dirty="0" smtClean="0"/>
              <a:t> de </a:t>
            </a:r>
            <a:r>
              <a:rPr lang="en-GB" sz="2000" dirty="0" err="1" smtClean="0"/>
              <a:t>guerra</a:t>
            </a:r>
            <a:r>
              <a:rPr lang="en-GB" sz="2000" dirty="0" smtClean="0"/>
              <a:t> son </a:t>
            </a:r>
            <a:r>
              <a:rPr lang="en-GB" sz="2000" dirty="0" err="1" smtClean="0"/>
              <a:t>estupendas</a:t>
            </a:r>
            <a:r>
              <a:rPr lang="en-GB" sz="2000" dirty="0" smtClean="0"/>
              <a:t>. Me </a:t>
            </a:r>
            <a:r>
              <a:rPr lang="en-GB" sz="2000" dirty="0" err="1" smtClean="0"/>
              <a:t>interesa</a:t>
            </a:r>
            <a:r>
              <a:rPr lang="en-GB" sz="2000" dirty="0" smtClean="0"/>
              <a:t> mucho la </a:t>
            </a:r>
            <a:r>
              <a:rPr lang="en-GB" sz="2000" dirty="0" err="1" smtClean="0"/>
              <a:t>historia</a:t>
            </a:r>
            <a:r>
              <a:rPr lang="en-GB" sz="2000" dirty="0" smtClean="0"/>
              <a:t>.</a:t>
            </a:r>
          </a:p>
          <a:p>
            <a:pPr marL="457200" indent="-457200">
              <a:buFont typeface="+mj-lt"/>
              <a:buAutoNum type="arabicParenR"/>
            </a:pPr>
            <a:r>
              <a:rPr lang="en-GB" sz="2000" dirty="0" smtClean="0"/>
              <a:t>Me </a:t>
            </a:r>
            <a:r>
              <a:rPr lang="en-GB" sz="2000" dirty="0" err="1" smtClean="0"/>
              <a:t>encantan</a:t>
            </a:r>
            <a:r>
              <a:rPr lang="en-GB" sz="2000" dirty="0" smtClean="0"/>
              <a:t> </a:t>
            </a:r>
            <a:r>
              <a:rPr lang="en-GB" sz="2000" dirty="0" err="1" smtClean="0"/>
              <a:t>las</a:t>
            </a:r>
            <a:r>
              <a:rPr lang="en-GB" sz="2000" dirty="0" smtClean="0"/>
              <a:t> </a:t>
            </a:r>
            <a:r>
              <a:rPr lang="en-GB" sz="2000" dirty="0" err="1" smtClean="0"/>
              <a:t>películas</a:t>
            </a:r>
            <a:r>
              <a:rPr lang="en-GB" sz="2000" dirty="0" smtClean="0"/>
              <a:t> de terror, a </a:t>
            </a:r>
            <a:r>
              <a:rPr lang="en-GB" sz="2000" dirty="0" err="1" smtClean="0"/>
              <a:t>veces</a:t>
            </a:r>
            <a:r>
              <a:rPr lang="en-GB" sz="2000" dirty="0" smtClean="0"/>
              <a:t> me </a:t>
            </a:r>
            <a:r>
              <a:rPr lang="en-GB" sz="2000" dirty="0" err="1" smtClean="0"/>
              <a:t>dan</a:t>
            </a:r>
            <a:r>
              <a:rPr lang="en-GB" sz="2000" dirty="0" smtClean="0"/>
              <a:t> </a:t>
            </a:r>
            <a:r>
              <a:rPr lang="en-GB" sz="2000" dirty="0" err="1" smtClean="0"/>
              <a:t>miedo</a:t>
            </a:r>
            <a:r>
              <a:rPr lang="en-GB" sz="2000" dirty="0" smtClean="0"/>
              <a:t>, </a:t>
            </a:r>
            <a:r>
              <a:rPr lang="en-GB" sz="2000" dirty="0" err="1" smtClean="0"/>
              <a:t>pero</a:t>
            </a:r>
            <a:r>
              <a:rPr lang="en-GB" sz="2000" dirty="0" smtClean="0"/>
              <a:t> me </a:t>
            </a:r>
            <a:r>
              <a:rPr lang="en-GB" sz="2000" dirty="0" err="1" smtClean="0"/>
              <a:t>gustan</a:t>
            </a:r>
            <a:r>
              <a:rPr lang="en-GB" sz="2000" dirty="0" smtClean="0"/>
              <a:t> los </a:t>
            </a:r>
            <a:r>
              <a:rPr lang="en-GB" sz="2000" dirty="0" err="1" smtClean="0"/>
              <a:t>efectos</a:t>
            </a:r>
            <a:r>
              <a:rPr lang="en-GB" sz="2000" dirty="0" smtClean="0"/>
              <a:t> </a:t>
            </a:r>
            <a:r>
              <a:rPr lang="en-GB" sz="2000" dirty="0" err="1" smtClean="0"/>
              <a:t>especiales</a:t>
            </a:r>
            <a:r>
              <a:rPr lang="en-GB" sz="2000" dirty="0" smtClean="0"/>
              <a:t>.</a:t>
            </a:r>
          </a:p>
        </p:txBody>
      </p:sp>
      <p:pic>
        <p:nvPicPr>
          <p:cNvPr id="11266" name="Picture 2" descr="D:\Documents and Settings\Ina.SN101063640308\My Documents\Downloads\MC900444664.JPG"/>
          <p:cNvPicPr>
            <a:picLocks noChangeAspect="1" noChangeArrowheads="1"/>
          </p:cNvPicPr>
          <p:nvPr/>
        </p:nvPicPr>
        <p:blipFill>
          <a:blip r:embed="rId2" cstate="print"/>
          <a:srcRect/>
          <a:stretch>
            <a:fillRect/>
          </a:stretch>
        </p:blipFill>
        <p:spPr bwMode="auto">
          <a:xfrm>
            <a:off x="6228184" y="5085184"/>
            <a:ext cx="2915816" cy="1772816"/>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9. LA HISTORIA DEL CINE.</a:t>
            </a:r>
            <a:br>
              <a:rPr lang="en-GB" sz="1800" b="1" u="sng" dirty="0" smtClean="0"/>
            </a:br>
            <a:r>
              <a:rPr lang="en-GB" sz="1800" b="1" dirty="0" smtClean="0"/>
              <a:t>Match the dates to the events in the history of the cinema and put them in chronological order.</a:t>
            </a:r>
            <a:endParaRPr lang="en-US" sz="1800" b="1" u="sng" dirty="0"/>
          </a:p>
        </p:txBody>
      </p:sp>
      <p:sp>
        <p:nvSpPr>
          <p:cNvPr id="8" name="Content Placeholder 7"/>
          <p:cNvSpPr>
            <a:spLocks noGrp="1"/>
          </p:cNvSpPr>
          <p:nvPr>
            <p:ph sz="half" idx="1"/>
          </p:nvPr>
        </p:nvSpPr>
        <p:spPr/>
        <p:txBody>
          <a:bodyPr>
            <a:normAutofit fontScale="85000" lnSpcReduction="20000"/>
          </a:bodyPr>
          <a:lstStyle/>
          <a:p>
            <a:pPr marL="514350" indent="-514350">
              <a:buFont typeface="+mj-lt"/>
              <a:buAutoNum type="arabicPeriod"/>
            </a:pPr>
            <a:r>
              <a:rPr lang="en-GB" sz="2000" i="1" dirty="0" smtClean="0"/>
              <a:t>Avatar </a:t>
            </a:r>
            <a:r>
              <a:rPr lang="en-GB" sz="2000" dirty="0" smtClean="0"/>
              <a:t>- la </a:t>
            </a:r>
            <a:r>
              <a:rPr lang="en-GB" sz="2000" dirty="0" err="1" smtClean="0"/>
              <a:t>película</a:t>
            </a:r>
            <a:r>
              <a:rPr lang="en-GB" sz="2000" dirty="0" smtClean="0"/>
              <a:t> en 3D.</a:t>
            </a:r>
          </a:p>
          <a:p>
            <a:pPr marL="514350" indent="-514350">
              <a:buFont typeface="+mj-lt"/>
              <a:buAutoNum type="arabicPeriod"/>
            </a:pPr>
            <a:r>
              <a:rPr lang="en-GB" sz="2000" i="1" dirty="0" err="1" smtClean="0"/>
              <a:t>Tron</a:t>
            </a:r>
            <a:r>
              <a:rPr lang="en-GB" sz="2000" i="1" dirty="0" smtClean="0"/>
              <a:t> </a:t>
            </a:r>
            <a:r>
              <a:rPr lang="en-GB" sz="2000" dirty="0" smtClean="0"/>
              <a:t>– la </a:t>
            </a:r>
            <a:r>
              <a:rPr lang="en-GB" sz="2000" dirty="0" err="1" smtClean="0"/>
              <a:t>primera</a:t>
            </a:r>
            <a:r>
              <a:rPr lang="en-GB" sz="2000" dirty="0" smtClean="0"/>
              <a:t> </a:t>
            </a:r>
            <a:r>
              <a:rPr lang="en-GB" sz="2000" dirty="0" err="1" smtClean="0"/>
              <a:t>película</a:t>
            </a:r>
            <a:r>
              <a:rPr lang="en-GB" sz="2000" dirty="0" smtClean="0"/>
              <a:t> con </a:t>
            </a:r>
            <a:r>
              <a:rPr lang="en-GB" sz="2000" dirty="0" err="1" smtClean="0"/>
              <a:t>las</a:t>
            </a:r>
            <a:r>
              <a:rPr lang="en-GB" sz="2000" dirty="0" smtClean="0"/>
              <a:t> </a:t>
            </a:r>
            <a:r>
              <a:rPr lang="en-GB" sz="2000" dirty="0" err="1" smtClean="0"/>
              <a:t>tecnologías</a:t>
            </a:r>
            <a:r>
              <a:rPr lang="en-GB" sz="2000" dirty="0" smtClean="0"/>
              <a:t> </a:t>
            </a:r>
            <a:r>
              <a:rPr lang="en-GB" sz="2000" dirty="0" err="1" smtClean="0"/>
              <a:t>digitales</a:t>
            </a:r>
            <a:r>
              <a:rPr lang="en-GB" sz="2000" dirty="0" smtClean="0"/>
              <a:t>.</a:t>
            </a:r>
          </a:p>
          <a:p>
            <a:pPr marL="514350" indent="-514350">
              <a:buFont typeface="+mj-lt"/>
              <a:buAutoNum type="arabicPeriod"/>
            </a:pPr>
            <a:r>
              <a:rPr lang="en-GB" sz="2000" dirty="0" smtClean="0"/>
              <a:t>Los </a:t>
            </a:r>
            <a:r>
              <a:rPr lang="en-GB" sz="2000" dirty="0" err="1" smtClean="0"/>
              <a:t>hermanos</a:t>
            </a:r>
            <a:r>
              <a:rPr lang="en-GB" sz="2000" dirty="0" smtClean="0"/>
              <a:t> </a:t>
            </a:r>
            <a:r>
              <a:rPr lang="en-GB" sz="2000" dirty="0" err="1" smtClean="0"/>
              <a:t>Lumière</a:t>
            </a:r>
            <a:r>
              <a:rPr lang="en-GB" sz="2000" dirty="0" smtClean="0"/>
              <a:t> </a:t>
            </a:r>
            <a:r>
              <a:rPr lang="en-GB" sz="2000" dirty="0" err="1" smtClean="0"/>
              <a:t>mostraron</a:t>
            </a:r>
            <a:r>
              <a:rPr lang="en-GB" sz="2000" dirty="0" smtClean="0"/>
              <a:t> </a:t>
            </a:r>
            <a:r>
              <a:rPr lang="en-GB" sz="2000" dirty="0" err="1" smtClean="0"/>
              <a:t>su</a:t>
            </a:r>
            <a:r>
              <a:rPr lang="en-GB" sz="2000" dirty="0" smtClean="0"/>
              <a:t> </a:t>
            </a:r>
            <a:r>
              <a:rPr lang="en-GB" sz="2000" dirty="0" err="1" smtClean="0"/>
              <a:t>película</a:t>
            </a:r>
            <a:r>
              <a:rPr lang="en-GB" sz="2000" dirty="0" smtClean="0"/>
              <a:t> </a:t>
            </a:r>
            <a:r>
              <a:rPr lang="en-GB" sz="2000" i="1" dirty="0" smtClean="0"/>
              <a:t>La </a:t>
            </a:r>
            <a:r>
              <a:rPr lang="en-GB" sz="2000" i="1" dirty="0" err="1" smtClean="0"/>
              <a:t>llegada</a:t>
            </a:r>
            <a:r>
              <a:rPr lang="en-GB" sz="2000" i="1" dirty="0" smtClean="0"/>
              <a:t> de un </a:t>
            </a:r>
            <a:r>
              <a:rPr lang="en-GB" sz="2000" i="1" dirty="0" err="1" smtClean="0"/>
              <a:t>tren</a:t>
            </a:r>
            <a:r>
              <a:rPr lang="en-GB" sz="2000" i="1" dirty="0" smtClean="0"/>
              <a:t> a la </a:t>
            </a:r>
            <a:r>
              <a:rPr lang="en-GB" sz="2000" i="1" dirty="0" err="1" smtClean="0"/>
              <a:t>estación</a:t>
            </a:r>
            <a:r>
              <a:rPr lang="en-GB" sz="2000" i="1" dirty="0" smtClean="0"/>
              <a:t> de </a:t>
            </a:r>
            <a:r>
              <a:rPr lang="en-GB" sz="2000" i="1" dirty="0" err="1" smtClean="0"/>
              <a:t>Ciotat</a:t>
            </a:r>
            <a:r>
              <a:rPr lang="en-GB" sz="2000" i="1" dirty="0" smtClean="0"/>
              <a:t>.</a:t>
            </a:r>
          </a:p>
          <a:p>
            <a:pPr marL="514350" indent="-514350">
              <a:buFont typeface="+mj-lt"/>
              <a:buAutoNum type="arabicPeriod"/>
            </a:pPr>
            <a:r>
              <a:rPr lang="en-GB" sz="2000" dirty="0" smtClean="0"/>
              <a:t>El musical </a:t>
            </a:r>
            <a:r>
              <a:rPr lang="en-GB" sz="2000" i="1" dirty="0" err="1" smtClean="0"/>
              <a:t>Cantando</a:t>
            </a:r>
            <a:r>
              <a:rPr lang="en-GB" sz="2000" i="1" dirty="0" smtClean="0"/>
              <a:t> </a:t>
            </a:r>
            <a:r>
              <a:rPr lang="en-GB" sz="2000" i="1" dirty="0" err="1" smtClean="0"/>
              <a:t>Bajo</a:t>
            </a:r>
            <a:r>
              <a:rPr lang="en-GB" sz="2000" i="1" dirty="0" smtClean="0"/>
              <a:t> </a:t>
            </a:r>
            <a:r>
              <a:rPr lang="en-GB" sz="2000" i="1" dirty="0" err="1" smtClean="0"/>
              <a:t>lluvia</a:t>
            </a:r>
            <a:r>
              <a:rPr lang="en-GB" sz="2000" i="1" dirty="0" smtClean="0"/>
              <a:t> </a:t>
            </a:r>
            <a:r>
              <a:rPr lang="en-GB" sz="2000" dirty="0" smtClean="0"/>
              <a:t>con J. Kelly </a:t>
            </a:r>
          </a:p>
          <a:p>
            <a:pPr marL="514350" indent="-514350">
              <a:buFont typeface="+mj-lt"/>
              <a:buAutoNum type="arabicPeriod"/>
            </a:pPr>
            <a:r>
              <a:rPr lang="en-GB" sz="2000" dirty="0" smtClean="0"/>
              <a:t>Walt Disney </a:t>
            </a:r>
            <a:r>
              <a:rPr lang="en-GB" sz="2000" dirty="0" err="1" smtClean="0"/>
              <a:t>fue</a:t>
            </a:r>
            <a:r>
              <a:rPr lang="en-GB" sz="2000" dirty="0" smtClean="0"/>
              <a:t> el </a:t>
            </a:r>
            <a:r>
              <a:rPr lang="en-GB" sz="2000" dirty="0" err="1" smtClean="0"/>
              <a:t>primero</a:t>
            </a:r>
            <a:r>
              <a:rPr lang="en-GB" sz="2000" dirty="0" smtClean="0"/>
              <a:t> en </a:t>
            </a:r>
            <a:r>
              <a:rPr lang="en-GB" sz="2000" dirty="0" err="1" smtClean="0"/>
              <a:t>utilizar</a:t>
            </a:r>
            <a:r>
              <a:rPr lang="en-GB" sz="2000" dirty="0" smtClean="0"/>
              <a:t> </a:t>
            </a:r>
            <a:r>
              <a:rPr lang="en-GB" sz="2000" i="1" dirty="0" smtClean="0"/>
              <a:t>El Technicolor </a:t>
            </a:r>
            <a:r>
              <a:rPr lang="en-GB" sz="2000" dirty="0" smtClean="0"/>
              <a:t>en </a:t>
            </a:r>
            <a:r>
              <a:rPr lang="en-GB" sz="2000" dirty="0" err="1" smtClean="0"/>
              <a:t>su</a:t>
            </a:r>
            <a:r>
              <a:rPr lang="en-GB" sz="2000" dirty="0" smtClean="0"/>
              <a:t> </a:t>
            </a:r>
            <a:r>
              <a:rPr lang="en-GB" sz="2000" dirty="0" err="1" smtClean="0"/>
              <a:t>dibujo</a:t>
            </a:r>
            <a:r>
              <a:rPr lang="en-GB" sz="2000" dirty="0" smtClean="0"/>
              <a:t> </a:t>
            </a:r>
            <a:r>
              <a:rPr lang="en-GB" sz="2000" dirty="0" err="1" smtClean="0"/>
              <a:t>animado</a:t>
            </a:r>
            <a:r>
              <a:rPr lang="en-GB" sz="2000" dirty="0" smtClean="0"/>
              <a:t>.</a:t>
            </a:r>
          </a:p>
          <a:p>
            <a:pPr marL="514350" indent="-514350">
              <a:buFont typeface="+mj-lt"/>
              <a:buAutoNum type="arabicPeriod"/>
            </a:pPr>
            <a:r>
              <a:rPr lang="en-GB" sz="2000" i="1" dirty="0" smtClean="0"/>
              <a:t>Polar Express </a:t>
            </a:r>
            <a:r>
              <a:rPr lang="en-GB" sz="2000" dirty="0" err="1" smtClean="0"/>
              <a:t>por</a:t>
            </a:r>
            <a:r>
              <a:rPr lang="en-GB" sz="2000" dirty="0" smtClean="0"/>
              <a:t> Robert </a:t>
            </a:r>
            <a:r>
              <a:rPr lang="en-GB" sz="2000" dirty="0" err="1" smtClean="0"/>
              <a:t>Zemeckis</a:t>
            </a:r>
            <a:r>
              <a:rPr lang="en-GB" sz="2000" dirty="0" smtClean="0"/>
              <a:t> - la </a:t>
            </a:r>
            <a:r>
              <a:rPr lang="en-GB" sz="2000" dirty="0" err="1" smtClean="0"/>
              <a:t>película</a:t>
            </a:r>
            <a:r>
              <a:rPr lang="en-GB" sz="2000" dirty="0" smtClean="0"/>
              <a:t> </a:t>
            </a:r>
            <a:r>
              <a:rPr lang="en-GB" sz="2000" dirty="0" err="1" smtClean="0"/>
              <a:t>creada</a:t>
            </a:r>
            <a:r>
              <a:rPr lang="en-GB" sz="2000" dirty="0" smtClean="0"/>
              <a:t> con la </a:t>
            </a:r>
            <a:r>
              <a:rPr lang="en-GB" sz="2000" dirty="0" err="1" smtClean="0"/>
              <a:t>técnica</a:t>
            </a:r>
            <a:r>
              <a:rPr lang="en-GB" sz="2000" dirty="0" smtClean="0"/>
              <a:t> de </a:t>
            </a:r>
            <a:r>
              <a:rPr lang="en-GB" sz="2000" dirty="0" err="1" smtClean="0"/>
              <a:t>captura</a:t>
            </a:r>
            <a:r>
              <a:rPr lang="en-GB" sz="2000" dirty="0" smtClean="0"/>
              <a:t> de </a:t>
            </a:r>
            <a:r>
              <a:rPr lang="en-GB" sz="2000" dirty="0" err="1" smtClean="0"/>
              <a:t>imagen</a:t>
            </a:r>
            <a:r>
              <a:rPr lang="en-GB" sz="2000" dirty="0" smtClean="0"/>
              <a:t> </a:t>
            </a:r>
            <a:r>
              <a:rPr lang="en-GB" sz="2000" dirty="0" err="1" smtClean="0"/>
              <a:t>utilizando</a:t>
            </a:r>
            <a:r>
              <a:rPr lang="en-GB" sz="2000" dirty="0" smtClean="0"/>
              <a:t> el </a:t>
            </a:r>
            <a:r>
              <a:rPr lang="en-GB" sz="2000" dirty="0" err="1" smtClean="0"/>
              <a:t>ordenador</a:t>
            </a:r>
            <a:r>
              <a:rPr lang="en-GB" sz="2000" dirty="0" smtClean="0"/>
              <a:t>.</a:t>
            </a:r>
          </a:p>
          <a:p>
            <a:pPr marL="514350" indent="-514350">
              <a:buFont typeface="+mj-lt"/>
              <a:buAutoNum type="arabicPeriod"/>
            </a:pPr>
            <a:r>
              <a:rPr lang="en-GB" sz="2000" i="1" dirty="0" smtClean="0"/>
              <a:t>El cantor de jazz </a:t>
            </a:r>
            <a:r>
              <a:rPr lang="en-GB" sz="2000" dirty="0" smtClean="0"/>
              <a:t>de Alan Crosland la </a:t>
            </a:r>
            <a:r>
              <a:rPr lang="en-GB" sz="2000" dirty="0" err="1" smtClean="0"/>
              <a:t>época</a:t>
            </a:r>
            <a:r>
              <a:rPr lang="en-GB" sz="2000" dirty="0" smtClean="0"/>
              <a:t> </a:t>
            </a:r>
            <a:r>
              <a:rPr lang="en-GB" sz="2000" dirty="0" err="1" smtClean="0"/>
              <a:t>sonora</a:t>
            </a:r>
            <a:r>
              <a:rPr lang="en-GB" sz="2000" dirty="0" smtClean="0"/>
              <a:t> </a:t>
            </a:r>
            <a:r>
              <a:rPr lang="en-GB" sz="2000" dirty="0" err="1" smtClean="0"/>
              <a:t>comienza</a:t>
            </a:r>
            <a:r>
              <a:rPr lang="en-GB" sz="2000" dirty="0" smtClean="0"/>
              <a:t>.</a:t>
            </a:r>
          </a:p>
          <a:p>
            <a:pPr marL="514350" indent="-514350">
              <a:buFont typeface="+mj-lt"/>
              <a:buAutoNum type="arabicPeriod"/>
            </a:pPr>
            <a:r>
              <a:rPr lang="en-GB" sz="2000" dirty="0" smtClean="0"/>
              <a:t>La </a:t>
            </a:r>
            <a:r>
              <a:rPr lang="en-GB" sz="2000" dirty="0" err="1" smtClean="0"/>
              <a:t>costosa</a:t>
            </a:r>
            <a:r>
              <a:rPr lang="en-GB" sz="2000" dirty="0" smtClean="0"/>
              <a:t> </a:t>
            </a:r>
            <a:r>
              <a:rPr lang="en-GB" sz="2000" dirty="0" err="1" smtClean="0"/>
              <a:t>producción</a:t>
            </a:r>
            <a:r>
              <a:rPr lang="en-GB" sz="2000" dirty="0" smtClean="0"/>
              <a:t> de </a:t>
            </a:r>
            <a:r>
              <a:rPr lang="en-GB" sz="2000" i="1" dirty="0" smtClean="0"/>
              <a:t>El </a:t>
            </a:r>
            <a:r>
              <a:rPr lang="en-GB" sz="2000" i="1" dirty="0" err="1" smtClean="0"/>
              <a:t>Mago</a:t>
            </a:r>
            <a:r>
              <a:rPr lang="en-GB" sz="2000" i="1" dirty="0" smtClean="0"/>
              <a:t> de Oz. </a:t>
            </a:r>
            <a:endParaRPr lang="en-US" sz="2000" i="1" dirty="0"/>
          </a:p>
        </p:txBody>
      </p:sp>
      <p:sp>
        <p:nvSpPr>
          <p:cNvPr id="9" name="Content Placeholder 8"/>
          <p:cNvSpPr>
            <a:spLocks noGrp="1"/>
          </p:cNvSpPr>
          <p:nvPr>
            <p:ph sz="half" idx="2"/>
          </p:nvPr>
        </p:nvSpPr>
        <p:spPr/>
        <p:txBody>
          <a:bodyPr>
            <a:normAutofit fontScale="85000" lnSpcReduction="20000"/>
          </a:bodyPr>
          <a:lstStyle/>
          <a:p>
            <a:r>
              <a:rPr lang="en-GB" dirty="0" smtClean="0"/>
              <a:t>2009</a:t>
            </a:r>
          </a:p>
          <a:p>
            <a:r>
              <a:rPr lang="en-GB" dirty="0" smtClean="0"/>
              <a:t>1939</a:t>
            </a:r>
          </a:p>
          <a:p>
            <a:r>
              <a:rPr lang="en-GB" dirty="0" smtClean="0"/>
              <a:t>1895</a:t>
            </a:r>
          </a:p>
          <a:p>
            <a:r>
              <a:rPr lang="en-GB" dirty="0" smtClean="0"/>
              <a:t>1982</a:t>
            </a:r>
          </a:p>
          <a:p>
            <a:r>
              <a:rPr lang="en-GB" dirty="0" smtClean="0"/>
              <a:t>2004</a:t>
            </a:r>
          </a:p>
          <a:p>
            <a:r>
              <a:rPr lang="en-GB" dirty="0" smtClean="0"/>
              <a:t>1927</a:t>
            </a:r>
          </a:p>
          <a:p>
            <a:r>
              <a:rPr lang="en-GB" dirty="0" smtClean="0"/>
              <a:t>1932</a:t>
            </a:r>
          </a:p>
          <a:p>
            <a:r>
              <a:rPr lang="en-GB" dirty="0" smtClean="0"/>
              <a:t>1952</a:t>
            </a:r>
            <a:endParaRPr lang="en-US" dirty="0"/>
          </a:p>
        </p:txBody>
      </p:sp>
      <p:pic>
        <p:nvPicPr>
          <p:cNvPr id="12290" name="Picture 2" descr="D:\Documents and Settings\Ina.SN101063640308\My Documents\Downloads\wizard-of-oz-1.jpg"/>
          <p:cNvPicPr>
            <a:picLocks noChangeAspect="1" noChangeArrowheads="1"/>
          </p:cNvPicPr>
          <p:nvPr/>
        </p:nvPicPr>
        <p:blipFill>
          <a:blip r:embed="rId3" cstate="print"/>
          <a:srcRect/>
          <a:stretch>
            <a:fillRect/>
          </a:stretch>
        </p:blipFill>
        <p:spPr bwMode="auto">
          <a:xfrm>
            <a:off x="6012160" y="3789040"/>
            <a:ext cx="2857500" cy="2729880"/>
          </a:xfrm>
          <a:prstGeom prst="rect">
            <a:avLst/>
          </a:prstGeom>
          <a:noFill/>
        </p:spPr>
      </p:pic>
      <p:pic>
        <p:nvPicPr>
          <p:cNvPr id="12291" name="Picture 3" descr="D:\Documents and Settings\Ina.SN101063640308\My Documents\Downloads\Avatar-poster-2.jpg"/>
          <p:cNvPicPr>
            <a:picLocks noChangeAspect="1" noChangeArrowheads="1"/>
          </p:cNvPicPr>
          <p:nvPr/>
        </p:nvPicPr>
        <p:blipFill>
          <a:blip r:embed="rId4" cstate="print"/>
          <a:srcRect/>
          <a:stretch>
            <a:fillRect/>
          </a:stretch>
        </p:blipFill>
        <p:spPr bwMode="auto">
          <a:xfrm>
            <a:off x="6228184" y="1052736"/>
            <a:ext cx="2448272" cy="2664296"/>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10. ¿IR AL CINE?.</a:t>
            </a:r>
            <a:br>
              <a:rPr lang="en-GB" sz="1800" b="1" u="sng" dirty="0" smtClean="0"/>
            </a:br>
            <a:r>
              <a:rPr lang="en-GB" sz="1800" b="1" dirty="0" smtClean="0"/>
              <a:t>Read and understand which are the PROS and which are the CONS of going to the cinema. Can you add any?</a:t>
            </a:r>
            <a:endParaRPr lang="en-US" sz="1800" b="1" u="sng" dirty="0"/>
          </a:p>
        </p:txBody>
      </p:sp>
      <p:sp>
        <p:nvSpPr>
          <p:cNvPr id="3" name="Content Placeholder 2"/>
          <p:cNvSpPr>
            <a:spLocks noGrp="1"/>
          </p:cNvSpPr>
          <p:nvPr>
            <p:ph idx="1"/>
          </p:nvPr>
        </p:nvSpPr>
        <p:spPr/>
        <p:txBody>
          <a:bodyPr>
            <a:normAutofit/>
          </a:bodyPr>
          <a:lstStyle/>
          <a:p>
            <a:pPr>
              <a:buFont typeface="Wingdings" pitchFamily="2" charset="2"/>
              <a:buChar char="ü"/>
            </a:pPr>
            <a:r>
              <a:rPr lang="en-GB" sz="2000" dirty="0" smtClean="0"/>
              <a:t>Es un </a:t>
            </a:r>
            <a:r>
              <a:rPr lang="en-GB" sz="2000" dirty="0" err="1" smtClean="0"/>
              <a:t>poco</a:t>
            </a:r>
            <a:r>
              <a:rPr lang="en-GB" sz="2000" dirty="0" smtClean="0"/>
              <a:t> </a:t>
            </a:r>
            <a:r>
              <a:rPr lang="en-GB" sz="2000" dirty="0" err="1" smtClean="0"/>
              <a:t>caro</a:t>
            </a:r>
            <a:r>
              <a:rPr lang="en-GB" sz="2000" dirty="0" smtClean="0"/>
              <a:t>, el </a:t>
            </a:r>
            <a:r>
              <a:rPr lang="en-GB" sz="2000" dirty="0" err="1" smtClean="0"/>
              <a:t>billete</a:t>
            </a:r>
            <a:r>
              <a:rPr lang="en-GB" sz="2000" dirty="0" smtClean="0"/>
              <a:t>, </a:t>
            </a:r>
            <a:r>
              <a:rPr lang="en-GB" sz="2000" dirty="0" err="1" smtClean="0"/>
              <a:t>las</a:t>
            </a:r>
            <a:r>
              <a:rPr lang="en-GB" sz="2000" dirty="0" smtClean="0"/>
              <a:t> </a:t>
            </a:r>
            <a:r>
              <a:rPr lang="en-GB" sz="2000" dirty="0" err="1" smtClean="0"/>
              <a:t>palomitas</a:t>
            </a:r>
            <a:r>
              <a:rPr lang="en-GB" sz="2000" dirty="0" smtClean="0"/>
              <a:t> y la </a:t>
            </a:r>
            <a:r>
              <a:rPr lang="en-GB" sz="2000" dirty="0" err="1" smtClean="0"/>
              <a:t>bebida</a:t>
            </a:r>
            <a:r>
              <a:rPr lang="en-GB" sz="2000" dirty="0" smtClean="0"/>
              <a:t>.</a:t>
            </a:r>
          </a:p>
          <a:p>
            <a:pPr>
              <a:buFont typeface="Wingdings" pitchFamily="2" charset="2"/>
              <a:buChar char="ü"/>
            </a:pPr>
            <a:r>
              <a:rPr lang="en-GB" sz="2000" dirty="0" err="1" smtClean="0"/>
              <a:t>Puedo</a:t>
            </a:r>
            <a:r>
              <a:rPr lang="en-GB" sz="2000" dirty="0" smtClean="0"/>
              <a:t> </a:t>
            </a:r>
            <a:r>
              <a:rPr lang="en-GB" sz="2000" dirty="0" err="1" smtClean="0"/>
              <a:t>ver</a:t>
            </a:r>
            <a:r>
              <a:rPr lang="en-GB" sz="2000" dirty="0" smtClean="0"/>
              <a:t> </a:t>
            </a:r>
            <a:r>
              <a:rPr lang="en-GB" sz="2000" dirty="0" err="1" smtClean="0"/>
              <a:t>las</a:t>
            </a:r>
            <a:r>
              <a:rPr lang="en-GB" sz="2000" dirty="0" smtClean="0"/>
              <a:t> </a:t>
            </a:r>
            <a:r>
              <a:rPr lang="en-GB" sz="2000" dirty="0" err="1" smtClean="0"/>
              <a:t>últimas</a:t>
            </a:r>
            <a:r>
              <a:rPr lang="en-GB" sz="2000" dirty="0" smtClean="0"/>
              <a:t> </a:t>
            </a:r>
            <a:r>
              <a:rPr lang="en-GB" sz="2000" dirty="0" err="1" smtClean="0"/>
              <a:t>películas</a:t>
            </a:r>
            <a:r>
              <a:rPr lang="en-GB" sz="2000" dirty="0" smtClean="0"/>
              <a:t> en casa.</a:t>
            </a:r>
          </a:p>
          <a:p>
            <a:pPr>
              <a:buFont typeface="Wingdings" pitchFamily="2" charset="2"/>
              <a:buChar char="ü"/>
            </a:pPr>
            <a:r>
              <a:rPr lang="en-GB" sz="2000" dirty="0" err="1" smtClean="0"/>
              <a:t>Puedo</a:t>
            </a:r>
            <a:r>
              <a:rPr lang="en-GB" sz="2000" dirty="0" smtClean="0"/>
              <a:t> </a:t>
            </a:r>
            <a:r>
              <a:rPr lang="en-GB" sz="2000" dirty="0" err="1" smtClean="0"/>
              <a:t>ver</a:t>
            </a:r>
            <a:r>
              <a:rPr lang="en-GB" sz="2000" dirty="0" smtClean="0"/>
              <a:t> la </a:t>
            </a:r>
            <a:r>
              <a:rPr lang="en-GB" sz="2000" dirty="0" err="1" smtClean="0"/>
              <a:t>película</a:t>
            </a:r>
            <a:r>
              <a:rPr lang="en-GB" sz="2000" dirty="0" smtClean="0"/>
              <a:t> </a:t>
            </a:r>
            <a:r>
              <a:rPr lang="en-GB" sz="2000" dirty="0" err="1" smtClean="0"/>
              <a:t>muchas</a:t>
            </a:r>
            <a:r>
              <a:rPr lang="en-GB" sz="2000" dirty="0" smtClean="0"/>
              <a:t> </a:t>
            </a:r>
            <a:r>
              <a:rPr lang="en-GB" sz="2000" dirty="0" err="1" smtClean="0"/>
              <a:t>veces</a:t>
            </a:r>
            <a:r>
              <a:rPr lang="en-GB" sz="2000" dirty="0" smtClean="0"/>
              <a:t> y </a:t>
            </a:r>
            <a:r>
              <a:rPr lang="en-GB" sz="2000" dirty="0" err="1" smtClean="0"/>
              <a:t>quando</a:t>
            </a:r>
            <a:r>
              <a:rPr lang="en-GB" sz="2000" dirty="0" smtClean="0"/>
              <a:t> </a:t>
            </a:r>
            <a:r>
              <a:rPr lang="en-GB" sz="2000" dirty="0" err="1" smtClean="0"/>
              <a:t>quiero</a:t>
            </a:r>
            <a:r>
              <a:rPr lang="en-GB" sz="2000" dirty="0" smtClean="0"/>
              <a:t>.</a:t>
            </a:r>
          </a:p>
          <a:p>
            <a:pPr>
              <a:buFont typeface="Wingdings" pitchFamily="2" charset="2"/>
              <a:buChar char="ü"/>
            </a:pPr>
            <a:r>
              <a:rPr lang="en-GB" sz="2000" dirty="0" smtClean="0"/>
              <a:t>Hay mucho </a:t>
            </a:r>
            <a:r>
              <a:rPr lang="en-GB" sz="2000" dirty="0" err="1" smtClean="0"/>
              <a:t>ambiente</a:t>
            </a:r>
            <a:r>
              <a:rPr lang="en-GB" sz="2000" dirty="0" smtClean="0"/>
              <a:t> en el cine.</a:t>
            </a:r>
          </a:p>
          <a:p>
            <a:pPr>
              <a:buFont typeface="Wingdings" pitchFamily="2" charset="2"/>
              <a:buChar char="ü"/>
            </a:pPr>
            <a:r>
              <a:rPr lang="en-GB" sz="2000" dirty="0" err="1" smtClean="0"/>
              <a:t>Ir</a:t>
            </a:r>
            <a:r>
              <a:rPr lang="en-GB" sz="2000" dirty="0" smtClean="0"/>
              <a:t> al cine </a:t>
            </a:r>
            <a:r>
              <a:rPr lang="en-GB" sz="2000" dirty="0" err="1" smtClean="0"/>
              <a:t>es</a:t>
            </a:r>
            <a:r>
              <a:rPr lang="en-GB" sz="2000" dirty="0" smtClean="0"/>
              <a:t> </a:t>
            </a:r>
            <a:r>
              <a:rPr lang="en-GB" sz="2000" dirty="0" err="1" smtClean="0"/>
              <a:t>una</a:t>
            </a:r>
            <a:r>
              <a:rPr lang="en-GB" sz="2000" dirty="0" smtClean="0"/>
              <a:t> </a:t>
            </a:r>
            <a:r>
              <a:rPr lang="en-GB" sz="2000" dirty="0" err="1" smtClean="0"/>
              <a:t>posibilidad</a:t>
            </a:r>
            <a:r>
              <a:rPr lang="en-GB" sz="2000" dirty="0" smtClean="0"/>
              <a:t> de </a:t>
            </a:r>
            <a:r>
              <a:rPr lang="en-GB" sz="2000" dirty="0" err="1" smtClean="0"/>
              <a:t>salir</a:t>
            </a:r>
            <a:r>
              <a:rPr lang="en-GB" sz="2000" dirty="0" smtClean="0"/>
              <a:t> con </a:t>
            </a:r>
            <a:r>
              <a:rPr lang="en-GB" sz="2000" dirty="0" err="1" smtClean="0"/>
              <a:t>mis</a:t>
            </a:r>
            <a:r>
              <a:rPr lang="en-GB" sz="2000" dirty="0" smtClean="0"/>
              <a:t> amigos – un </a:t>
            </a:r>
            <a:r>
              <a:rPr lang="en-GB" sz="2000" dirty="0" err="1" smtClean="0"/>
              <a:t>evento</a:t>
            </a:r>
            <a:r>
              <a:rPr lang="en-GB" sz="2000" dirty="0" smtClean="0"/>
              <a:t> social.</a:t>
            </a:r>
          </a:p>
          <a:p>
            <a:pPr>
              <a:buFont typeface="Wingdings" pitchFamily="2" charset="2"/>
              <a:buChar char="ü"/>
            </a:pPr>
            <a:r>
              <a:rPr lang="en-GB" sz="2000" dirty="0" smtClean="0"/>
              <a:t>En casa </a:t>
            </a:r>
            <a:r>
              <a:rPr lang="en-GB" sz="2000" dirty="0" err="1" smtClean="0"/>
              <a:t>puedo</a:t>
            </a:r>
            <a:r>
              <a:rPr lang="en-GB" sz="2000" dirty="0" smtClean="0"/>
              <a:t> </a:t>
            </a:r>
            <a:r>
              <a:rPr lang="en-GB" sz="2000" dirty="0" err="1" smtClean="0"/>
              <a:t>ver</a:t>
            </a:r>
            <a:r>
              <a:rPr lang="en-GB" sz="2000" dirty="0" smtClean="0"/>
              <a:t> la </a:t>
            </a:r>
            <a:r>
              <a:rPr lang="en-GB" sz="2000" dirty="0" err="1" smtClean="0"/>
              <a:t>película</a:t>
            </a:r>
            <a:r>
              <a:rPr lang="en-GB" sz="2000" dirty="0" smtClean="0"/>
              <a:t> sin </a:t>
            </a:r>
            <a:r>
              <a:rPr lang="en-GB" sz="2000" dirty="0" err="1" smtClean="0"/>
              <a:t>interrupciones</a:t>
            </a:r>
            <a:r>
              <a:rPr lang="en-GB" sz="2000" dirty="0" smtClean="0"/>
              <a:t> </a:t>
            </a:r>
            <a:r>
              <a:rPr lang="en-GB" sz="2000" dirty="0" err="1" smtClean="0"/>
              <a:t>irritantes</a:t>
            </a:r>
            <a:r>
              <a:rPr lang="en-GB" sz="2000" dirty="0" smtClean="0"/>
              <a:t>.</a:t>
            </a:r>
          </a:p>
          <a:p>
            <a:pPr>
              <a:buFont typeface="Wingdings" pitchFamily="2" charset="2"/>
              <a:buChar char="ü"/>
            </a:pPr>
            <a:r>
              <a:rPr lang="en-GB" sz="2000" dirty="0" smtClean="0"/>
              <a:t>En el cine </a:t>
            </a:r>
            <a:r>
              <a:rPr lang="en-GB" sz="2000" dirty="0" err="1" smtClean="0"/>
              <a:t>podemos</a:t>
            </a:r>
            <a:r>
              <a:rPr lang="en-GB" sz="2000" dirty="0" smtClean="0"/>
              <a:t> </a:t>
            </a:r>
            <a:r>
              <a:rPr lang="en-GB" sz="2000" dirty="0" err="1" smtClean="0"/>
              <a:t>disfrutar</a:t>
            </a:r>
            <a:r>
              <a:rPr lang="en-GB" sz="2000" dirty="0" smtClean="0"/>
              <a:t> de </a:t>
            </a:r>
            <a:r>
              <a:rPr lang="en-GB" sz="2000" dirty="0" err="1" smtClean="0"/>
              <a:t>efectos</a:t>
            </a:r>
            <a:r>
              <a:rPr lang="en-GB" sz="2000" dirty="0" smtClean="0"/>
              <a:t> </a:t>
            </a:r>
            <a:r>
              <a:rPr lang="en-GB" sz="2000" dirty="0" err="1" smtClean="0"/>
              <a:t>speciales</a:t>
            </a:r>
            <a:r>
              <a:rPr lang="en-GB" sz="2000" dirty="0" smtClean="0"/>
              <a:t> </a:t>
            </a:r>
            <a:r>
              <a:rPr lang="en-GB" sz="2000" dirty="0" err="1" smtClean="0"/>
              <a:t>como</a:t>
            </a:r>
            <a:r>
              <a:rPr lang="en-GB" sz="2000" dirty="0" smtClean="0"/>
              <a:t> el </a:t>
            </a:r>
            <a:r>
              <a:rPr lang="en-GB" sz="2000" dirty="0" err="1" smtClean="0"/>
              <a:t>sonido</a:t>
            </a:r>
            <a:r>
              <a:rPr lang="en-GB" sz="2000" dirty="0" smtClean="0"/>
              <a:t> y los </a:t>
            </a:r>
            <a:r>
              <a:rPr lang="en-GB" sz="2000" dirty="0" err="1" smtClean="0"/>
              <a:t>efectos</a:t>
            </a:r>
            <a:r>
              <a:rPr lang="en-GB" sz="2000" dirty="0" smtClean="0"/>
              <a:t> 3D.</a:t>
            </a:r>
          </a:p>
          <a:p>
            <a:pPr>
              <a:buFont typeface="Wingdings" pitchFamily="2" charset="2"/>
              <a:buChar char="ü"/>
            </a:pPr>
            <a:r>
              <a:rPr lang="en-GB" sz="2000" dirty="0" smtClean="0"/>
              <a:t>En el cine me </a:t>
            </a:r>
            <a:r>
              <a:rPr lang="en-GB" sz="2000" dirty="0" err="1" smtClean="0"/>
              <a:t>saca</a:t>
            </a:r>
            <a:r>
              <a:rPr lang="en-GB" sz="2000" dirty="0" smtClean="0"/>
              <a:t> de </a:t>
            </a:r>
            <a:r>
              <a:rPr lang="en-GB" sz="2000" dirty="0" err="1" smtClean="0"/>
              <a:t>quicio</a:t>
            </a:r>
            <a:r>
              <a:rPr lang="en-GB" sz="2000" dirty="0" smtClean="0"/>
              <a:t> con la </a:t>
            </a:r>
            <a:r>
              <a:rPr lang="en-GB" sz="2000" dirty="0" err="1" smtClean="0"/>
              <a:t>publicidad</a:t>
            </a:r>
            <a:r>
              <a:rPr lang="en-GB" sz="2000" dirty="0" smtClean="0"/>
              <a:t> y los </a:t>
            </a:r>
            <a:r>
              <a:rPr lang="en-GB" sz="2000" dirty="0" err="1" smtClean="0"/>
              <a:t>avances</a:t>
            </a:r>
            <a:r>
              <a:rPr lang="en-GB" sz="2000" dirty="0" smtClean="0"/>
              <a:t>.</a:t>
            </a:r>
          </a:p>
          <a:p>
            <a:pPr>
              <a:buFont typeface="Wingdings" pitchFamily="2" charset="2"/>
              <a:buChar char="ü"/>
            </a:pPr>
            <a:endParaRPr lang="en-GB" sz="2000" dirty="0" smtClean="0"/>
          </a:p>
          <a:p>
            <a:pPr>
              <a:buFont typeface="Wingdings" pitchFamily="2" charset="2"/>
              <a:buChar char="ü"/>
            </a:pPr>
            <a:endParaRPr lang="en-GB" sz="2000" dirty="0" smtClean="0"/>
          </a:p>
        </p:txBody>
      </p:sp>
      <p:pic>
        <p:nvPicPr>
          <p:cNvPr id="13314" name="Picture 2" descr="D:\Documents and Settings\Ina.SN101063640308\My Documents\Downloads\MP900305891.JPG"/>
          <p:cNvPicPr>
            <a:picLocks noChangeAspect="1" noChangeArrowheads="1"/>
          </p:cNvPicPr>
          <p:nvPr/>
        </p:nvPicPr>
        <p:blipFill>
          <a:blip r:embed="rId2" cstate="print"/>
          <a:srcRect/>
          <a:stretch>
            <a:fillRect/>
          </a:stretch>
        </p:blipFill>
        <p:spPr bwMode="auto">
          <a:xfrm>
            <a:off x="6444208" y="1052736"/>
            <a:ext cx="2249810" cy="2016224"/>
          </a:xfrm>
          <a:prstGeom prst="rect">
            <a:avLst/>
          </a:prstGeom>
          <a:noFill/>
        </p:spPr>
      </p:pic>
      <p:pic>
        <p:nvPicPr>
          <p:cNvPr id="13315" name="Picture 3" descr="D:\Documents and Settings\Ina.SN101063640308\My Documents\Downloads\MP900316447.JPG"/>
          <p:cNvPicPr>
            <a:picLocks noChangeAspect="1" noChangeArrowheads="1"/>
          </p:cNvPicPr>
          <p:nvPr/>
        </p:nvPicPr>
        <p:blipFill>
          <a:blip r:embed="rId3" cstate="print"/>
          <a:srcRect/>
          <a:stretch>
            <a:fillRect/>
          </a:stretch>
        </p:blipFill>
        <p:spPr bwMode="auto">
          <a:xfrm>
            <a:off x="467544" y="5013176"/>
            <a:ext cx="3240360" cy="1667396"/>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TOPIC 3.</a:t>
            </a:r>
            <a:r>
              <a:rPr lang="en-GB" sz="1800" b="1" u="sng" dirty="0" smtClean="0">
                <a:latin typeface="Calibri" pitchFamily="34" charset="0"/>
              </a:rPr>
              <a:t> LOS PROGRAMAS DE TELE-REALIDAD.</a:t>
            </a:r>
            <a:r>
              <a:rPr lang="en-GB" sz="1800" b="1" dirty="0" smtClean="0">
                <a:latin typeface="Calibri" pitchFamily="34" charset="0"/>
                <a:cs typeface="Calibri" pitchFamily="34" charset="0"/>
              </a:rPr>
              <a:t/>
            </a:r>
            <a:br>
              <a:rPr lang="en-GB" sz="1800" b="1" dirty="0" smtClean="0">
                <a:latin typeface="Calibri" pitchFamily="34" charset="0"/>
                <a:cs typeface="Calibri" pitchFamily="34" charset="0"/>
              </a:rPr>
            </a:br>
            <a:r>
              <a:rPr lang="en-GB" sz="1800" b="1" u="sng" dirty="0" smtClean="0"/>
              <a:t>  </a:t>
            </a:r>
            <a:endParaRPr lang="en-US" sz="1800" b="1" u="sng" dirty="0"/>
          </a:p>
        </p:txBody>
      </p:sp>
      <p:pic>
        <p:nvPicPr>
          <p:cNvPr id="14339" name="Picture 3" descr="D:\Documents and Settings\Ina.SN101063640308\My Documents\Downloads\MP900444512.JPG"/>
          <p:cNvPicPr>
            <a:picLocks noGrp="1" noChangeAspect="1" noChangeArrowheads="1"/>
          </p:cNvPicPr>
          <p:nvPr>
            <p:ph idx="1"/>
          </p:nvPr>
        </p:nvPicPr>
        <p:blipFill>
          <a:blip r:embed="rId2" cstate="print"/>
          <a:srcRect/>
          <a:stretch>
            <a:fillRect/>
          </a:stretch>
        </p:blipFill>
        <p:spPr bwMode="auto">
          <a:xfrm>
            <a:off x="179512" y="836712"/>
            <a:ext cx="2664296" cy="2152650"/>
          </a:xfrm>
          <a:prstGeom prst="rect">
            <a:avLst/>
          </a:prstGeom>
          <a:noFill/>
        </p:spPr>
      </p:pic>
      <p:pic>
        <p:nvPicPr>
          <p:cNvPr id="14340" name="Picture 4" descr="D:\Documents and Settings\Ina.SN101063640308\My Documents\Downloads\MP900404910.JPG"/>
          <p:cNvPicPr>
            <a:picLocks noChangeAspect="1" noChangeArrowheads="1"/>
          </p:cNvPicPr>
          <p:nvPr/>
        </p:nvPicPr>
        <p:blipFill>
          <a:blip r:embed="rId3" cstate="print"/>
          <a:srcRect/>
          <a:stretch>
            <a:fillRect/>
          </a:stretch>
        </p:blipFill>
        <p:spPr bwMode="auto">
          <a:xfrm>
            <a:off x="5183560" y="908720"/>
            <a:ext cx="3960440" cy="2592288"/>
          </a:xfrm>
          <a:prstGeom prst="rect">
            <a:avLst/>
          </a:prstGeom>
          <a:noFill/>
        </p:spPr>
      </p:pic>
      <p:pic>
        <p:nvPicPr>
          <p:cNvPr id="14341" name="Picture 5" descr="D:\Documents and Settings\Ina.SN101063640308\My Documents\Downloads\MP900399463.JPG"/>
          <p:cNvPicPr>
            <a:picLocks noChangeAspect="1" noChangeArrowheads="1"/>
          </p:cNvPicPr>
          <p:nvPr/>
        </p:nvPicPr>
        <p:blipFill>
          <a:blip r:embed="rId4" cstate="print"/>
          <a:srcRect/>
          <a:stretch>
            <a:fillRect/>
          </a:stretch>
        </p:blipFill>
        <p:spPr bwMode="auto">
          <a:xfrm>
            <a:off x="3131840" y="1052736"/>
            <a:ext cx="2495550" cy="3121025"/>
          </a:xfrm>
          <a:prstGeom prst="rect">
            <a:avLst/>
          </a:prstGeom>
          <a:noFill/>
        </p:spPr>
      </p:pic>
      <p:pic>
        <p:nvPicPr>
          <p:cNvPr id="14342" name="Picture 6" descr="D:\Documents and Settings\Ina.SN101063640308\My Documents\Downloads\MP900442505.JPG"/>
          <p:cNvPicPr>
            <a:picLocks noChangeAspect="1" noChangeArrowheads="1"/>
          </p:cNvPicPr>
          <p:nvPr/>
        </p:nvPicPr>
        <p:blipFill>
          <a:blip r:embed="rId5" cstate="print"/>
          <a:srcRect/>
          <a:stretch>
            <a:fillRect/>
          </a:stretch>
        </p:blipFill>
        <p:spPr bwMode="auto">
          <a:xfrm>
            <a:off x="5868144" y="3429000"/>
            <a:ext cx="3131840" cy="2618804"/>
          </a:xfrm>
          <a:prstGeom prst="rect">
            <a:avLst/>
          </a:prstGeom>
          <a:noFill/>
        </p:spPr>
      </p:pic>
      <p:pic>
        <p:nvPicPr>
          <p:cNvPr id="14343" name="Picture 7" descr="D:\Documents and Settings\Ina.SN101063640308\My Documents\Downloads\MP900400107.JPG"/>
          <p:cNvPicPr>
            <a:picLocks noChangeAspect="1" noChangeArrowheads="1"/>
          </p:cNvPicPr>
          <p:nvPr/>
        </p:nvPicPr>
        <p:blipFill>
          <a:blip r:embed="rId6" cstate="print"/>
          <a:srcRect/>
          <a:stretch>
            <a:fillRect/>
          </a:stretch>
        </p:blipFill>
        <p:spPr bwMode="auto">
          <a:xfrm>
            <a:off x="179512" y="4005064"/>
            <a:ext cx="3902075" cy="2600325"/>
          </a:xfrm>
          <a:prstGeom prst="rect">
            <a:avLst/>
          </a:prstGeom>
          <a:noFill/>
        </p:spPr>
      </p:pic>
      <p:pic>
        <p:nvPicPr>
          <p:cNvPr id="10" name="Picture 2" descr="D:\Documents and Settings\Ina.SN101063640308\My Documents\Downloads\gran-hermano-2011-argentina.jpg"/>
          <p:cNvPicPr>
            <a:picLocks noChangeAspect="1" noChangeArrowheads="1"/>
          </p:cNvPicPr>
          <p:nvPr/>
        </p:nvPicPr>
        <p:blipFill>
          <a:blip r:embed="rId7" cstate="print"/>
          <a:srcRect/>
          <a:stretch>
            <a:fillRect/>
          </a:stretch>
        </p:blipFill>
        <p:spPr bwMode="auto">
          <a:xfrm>
            <a:off x="3491880" y="4552950"/>
            <a:ext cx="2553072" cy="230505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1800" b="1" u="sng" dirty="0" smtClean="0"/>
              <a:t>ACTIVIDAD 11 . LA VOZ.</a:t>
            </a:r>
            <a:br>
              <a:rPr lang="en-GB" sz="1800" b="1" u="sng" dirty="0" smtClean="0"/>
            </a:br>
            <a:r>
              <a:rPr lang="en-GB" sz="1800" b="1" dirty="0" smtClean="0"/>
              <a:t>Read and fill in the appropriate spaces with words.</a:t>
            </a:r>
            <a:endParaRPr lang="en-US" sz="1800" b="1" u="sng" dirty="0"/>
          </a:p>
        </p:txBody>
      </p:sp>
      <p:sp>
        <p:nvSpPr>
          <p:cNvPr id="3" name="Content Placeholder 2"/>
          <p:cNvSpPr>
            <a:spLocks noGrp="1"/>
          </p:cNvSpPr>
          <p:nvPr>
            <p:ph idx="1"/>
          </p:nvPr>
        </p:nvSpPr>
        <p:spPr/>
        <p:txBody>
          <a:bodyPr>
            <a:normAutofit/>
          </a:bodyPr>
          <a:lstStyle/>
          <a:p>
            <a:r>
              <a:rPr lang="es-AR" sz="2000" dirty="0" smtClean="0"/>
              <a:t>La Voz se diferencia de otros programas de tele-realidad de _________ porque sólo se evaluará el potencial de ____ sin el aspecto físico de los____________. </a:t>
            </a:r>
            <a:endParaRPr lang="en-US" sz="2000" dirty="0" smtClean="0"/>
          </a:p>
          <a:p>
            <a:r>
              <a:rPr lang="es-AR" sz="2000" dirty="0" smtClean="0"/>
              <a:t>Hay un jurado de cuatro profesionales, quienes de __________a los participantes los escucharán cantar. Cuando les guste lo que oyen, un jurado deberá pulsar el botón y su ____ se dará la vuelta, convirtiéndolo en el mentor del concursante.</a:t>
            </a:r>
            <a:endParaRPr lang="en-US" sz="2000" dirty="0" smtClean="0"/>
          </a:p>
          <a:p>
            <a:r>
              <a:rPr lang="es-AR" sz="2000" dirty="0" smtClean="0"/>
              <a:t>El objetivo de este programa es de __________</a:t>
            </a:r>
            <a:r>
              <a:rPr lang="es-AR" sz="2000" i="1" dirty="0" smtClean="0"/>
              <a:t>la voz </a:t>
            </a:r>
            <a:r>
              <a:rPr lang="es-AR" sz="2000" dirty="0" smtClean="0"/>
              <a:t>de España.</a:t>
            </a:r>
            <a:endParaRPr lang="en-US" sz="2000" dirty="0" smtClean="0"/>
          </a:p>
          <a:p>
            <a:r>
              <a:rPr lang="es-AR" sz="2000" dirty="0" smtClean="0"/>
              <a:t>Si más de dos miembros del _____ votan por un concursante, será él quien decida con quien trabajar. </a:t>
            </a:r>
          </a:p>
          <a:p>
            <a:r>
              <a:rPr lang="es-AR" sz="2000" dirty="0" smtClean="0"/>
              <a:t>Finalmente, será el público el que decida al ______ en el show en directo.</a:t>
            </a:r>
            <a:endParaRPr lang="en-US" sz="2000" dirty="0" smtClean="0"/>
          </a:p>
          <a:p>
            <a:pPr algn="ctr">
              <a:buNone/>
            </a:pPr>
            <a:r>
              <a:rPr lang="en-GB" sz="2000" b="1" dirty="0" smtClean="0"/>
              <a:t>      VOZ                      SILLA              JURADO                 GANADOR</a:t>
            </a:r>
          </a:p>
          <a:p>
            <a:pPr algn="ctr">
              <a:buNone/>
            </a:pPr>
            <a:r>
              <a:rPr lang="en-GB" sz="2000" b="1" dirty="0" smtClean="0"/>
              <a:t>CANTO            ESPALDAS           ENCONTRAR          PARTICIPANTES</a:t>
            </a:r>
          </a:p>
        </p:txBody>
      </p:sp>
      <p:pic>
        <p:nvPicPr>
          <p:cNvPr id="15362" name="Picture 2" descr="D:\Documents and Settings\Ina.SN101063640308\My Documents\Downloads\images.jpg"/>
          <p:cNvPicPr>
            <a:picLocks noChangeAspect="1" noChangeArrowheads="1"/>
          </p:cNvPicPr>
          <p:nvPr/>
        </p:nvPicPr>
        <p:blipFill>
          <a:blip r:embed="rId2" cstate="print"/>
          <a:srcRect/>
          <a:stretch>
            <a:fillRect/>
          </a:stretch>
        </p:blipFill>
        <p:spPr bwMode="auto">
          <a:xfrm>
            <a:off x="251520" y="0"/>
            <a:ext cx="3131840" cy="161925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12. LA TELE-REALIDAD EN ESPAÑA</a:t>
            </a:r>
            <a:br>
              <a:rPr lang="en-GB" sz="1800" b="1" u="sng" dirty="0" smtClean="0"/>
            </a:br>
            <a:r>
              <a:rPr lang="en-GB" sz="1800" b="1" dirty="0" smtClean="0"/>
              <a:t>Read and match the name of reality TV programme to its description, do we have anything like this in our country?</a:t>
            </a:r>
            <a:endParaRPr lang="en-US" sz="1800" b="1" u="sng" dirty="0"/>
          </a:p>
        </p:txBody>
      </p:sp>
      <p:sp>
        <p:nvSpPr>
          <p:cNvPr id="3" name="Content Placeholder 2"/>
          <p:cNvSpPr>
            <a:spLocks noGrp="1"/>
          </p:cNvSpPr>
          <p:nvPr>
            <p:ph sz="half" idx="1"/>
          </p:nvPr>
        </p:nvSpPr>
        <p:spPr/>
        <p:txBody>
          <a:bodyPr>
            <a:normAutofit fontScale="92500"/>
          </a:bodyPr>
          <a:lstStyle/>
          <a:p>
            <a:pPr>
              <a:buNone/>
            </a:pPr>
            <a:r>
              <a:rPr lang="es-AR" sz="2000" b="1" dirty="0" smtClean="0"/>
              <a:t>Amazonas (</a:t>
            </a:r>
            <a:r>
              <a:rPr lang="es-AR" sz="2000" b="1" dirty="0" err="1" smtClean="0"/>
              <a:t>Chilevisión</a:t>
            </a:r>
            <a:r>
              <a:rPr lang="es-AR" sz="2000" b="1" dirty="0" smtClean="0"/>
              <a:t>)</a:t>
            </a:r>
          </a:p>
          <a:p>
            <a:pPr>
              <a:buNone/>
            </a:pPr>
            <a:r>
              <a:rPr lang="es-AR" sz="2000" b="1" dirty="0" smtClean="0"/>
              <a:t>Gran Hermano (Telecinco)</a:t>
            </a:r>
          </a:p>
          <a:p>
            <a:pPr>
              <a:buNone/>
            </a:pPr>
            <a:r>
              <a:rPr lang="es-AR" sz="2000" b="1" dirty="0" smtClean="0"/>
              <a:t>Factor X (Cuatro)</a:t>
            </a:r>
            <a:endParaRPr lang="en-US" sz="2000" b="1" dirty="0" smtClean="0"/>
          </a:p>
          <a:p>
            <a:pPr>
              <a:buNone/>
            </a:pPr>
            <a:r>
              <a:rPr lang="es-AR" sz="2000" b="1" dirty="0" smtClean="0"/>
              <a:t>Supermodelo (Cuatro)</a:t>
            </a:r>
            <a:endParaRPr lang="en-GB" sz="2000" b="1" dirty="0" smtClean="0">
              <a:solidFill>
                <a:srgbClr val="002060"/>
              </a:solidFill>
            </a:endParaRPr>
          </a:p>
          <a:p>
            <a:pPr>
              <a:buFont typeface="Wingdings" pitchFamily="2" charset="2"/>
              <a:buChar char="ü"/>
            </a:pPr>
            <a:endParaRPr lang="en-GB" sz="2000" dirty="0" smtClean="0"/>
          </a:p>
        </p:txBody>
      </p:sp>
      <p:sp>
        <p:nvSpPr>
          <p:cNvPr id="5" name="Content Placeholder 4"/>
          <p:cNvSpPr>
            <a:spLocks noGrp="1"/>
          </p:cNvSpPr>
          <p:nvPr>
            <p:ph sz="half" idx="2"/>
          </p:nvPr>
        </p:nvSpPr>
        <p:spPr>
          <a:xfrm>
            <a:off x="3419872" y="1600200"/>
            <a:ext cx="5266928" cy="4525963"/>
          </a:xfrm>
        </p:spPr>
        <p:txBody>
          <a:bodyPr>
            <a:normAutofit fontScale="92500"/>
          </a:bodyPr>
          <a:lstStyle/>
          <a:p>
            <a:pPr>
              <a:buFont typeface="+mj-lt"/>
              <a:buAutoNum type="arabicPeriod"/>
            </a:pPr>
            <a:r>
              <a:rPr lang="es-AR" sz="1600" dirty="0" smtClean="0"/>
              <a:t>El objetivo del programa es de descubrir nuevos talentos musicales. El ganador del concurso obtiene un contrato discográfico. Los participantes se dividen en tres grupos. Los artistas de cada grupo trabajan con un jurado. Los votos del público deciden al ganador.</a:t>
            </a:r>
            <a:endParaRPr lang="en-US" sz="1600" dirty="0" smtClean="0"/>
          </a:p>
          <a:p>
            <a:pPr>
              <a:buFont typeface="+mj-lt"/>
              <a:buAutoNum type="arabicPeriod"/>
            </a:pPr>
            <a:r>
              <a:rPr lang="es-AR" sz="1600" dirty="0" smtClean="0"/>
              <a:t>10 participantes</a:t>
            </a:r>
            <a:r>
              <a:rPr lang="es-AR" sz="1600" baseline="30000" dirty="0" smtClean="0"/>
              <a:t> </a:t>
            </a:r>
            <a:r>
              <a:rPr lang="es-AR" sz="1600" dirty="0" smtClean="0"/>
              <a:t>deberán sobrevivir 35 días en la selva del Perú. Durante el programa los concursantes serán divididos en tribus y deben superar pruebas para obtener recompensas y para evitar ser eliminados.</a:t>
            </a:r>
          </a:p>
          <a:p>
            <a:pPr>
              <a:buFont typeface="+mj-lt"/>
              <a:buAutoNum type="arabicPeriod"/>
            </a:pPr>
            <a:r>
              <a:rPr lang="es-AR" sz="1600" dirty="0" smtClean="0"/>
              <a:t>Un equipo de profesionales se encargará del aprendizaje de todas las participantes en el programa. Cada semana, hay una gala, donde las participantes muestran los aptitudes de un modelo profesional. Los miembros del jurado evaluarán las chicas en las galas y durante los días de preparación, eliminando cada semana los chicas menos preparadas.</a:t>
            </a:r>
            <a:endParaRPr lang="en-US" sz="1600" dirty="0" smtClean="0"/>
          </a:p>
          <a:p>
            <a:pPr>
              <a:buFont typeface="+mj-lt"/>
              <a:buAutoNum type="arabicPeriod"/>
            </a:pPr>
            <a:r>
              <a:rPr lang="es-AR" sz="1600" dirty="0" smtClean="0"/>
              <a:t>Los concursantes entran una casa y viven juntos tomando diferentes concursos para obtener recompensas, cada semana uno de los participantes es eliminado del concurso.</a:t>
            </a:r>
          </a:p>
          <a:p>
            <a:pPr>
              <a:buFont typeface="+mj-lt"/>
              <a:buAutoNum type="arabicPeriod"/>
            </a:pPr>
            <a:endParaRPr lang="en-US" sz="1600" dirty="0" smtClean="0"/>
          </a:p>
          <a:p>
            <a:pPr>
              <a:buFont typeface="+mj-lt"/>
              <a:buAutoNum type="arabicPeriod"/>
            </a:pPr>
            <a:endParaRPr lang="en-US" sz="1600" dirty="0"/>
          </a:p>
        </p:txBody>
      </p:sp>
      <p:pic>
        <p:nvPicPr>
          <p:cNvPr id="16386" name="Picture 2" descr="D:\Documents and Settings\Ina.SN101063640308\My Documents\Downloads\factor-x.jpg"/>
          <p:cNvPicPr>
            <a:picLocks noChangeAspect="1" noChangeArrowheads="1"/>
          </p:cNvPicPr>
          <p:nvPr/>
        </p:nvPicPr>
        <p:blipFill>
          <a:blip r:embed="rId2" cstate="print"/>
          <a:srcRect/>
          <a:stretch>
            <a:fillRect/>
          </a:stretch>
        </p:blipFill>
        <p:spPr bwMode="auto">
          <a:xfrm>
            <a:off x="179512" y="4005064"/>
            <a:ext cx="3240360" cy="2361257"/>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13.  LA TELE-REALIDAD.</a:t>
            </a:r>
            <a:br>
              <a:rPr lang="en-GB" sz="1800" b="1" u="sng" dirty="0" smtClean="0"/>
            </a:br>
            <a:r>
              <a:rPr lang="en-GB" sz="1800" b="1" dirty="0" smtClean="0"/>
              <a:t>Read and understand which are the PROS and which are the CONS of TV reality programmes.</a:t>
            </a:r>
            <a:endParaRPr lang="en-US" sz="1800" b="1" u="sng"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GB" sz="2000" dirty="0" smtClean="0"/>
              <a:t>Los </a:t>
            </a:r>
            <a:r>
              <a:rPr lang="en-GB" sz="2000" dirty="0" err="1" smtClean="0"/>
              <a:t>programas</a:t>
            </a:r>
            <a:r>
              <a:rPr lang="en-GB" sz="2000" dirty="0" smtClean="0"/>
              <a:t> de </a:t>
            </a:r>
            <a:r>
              <a:rPr lang="en-GB" sz="2000" dirty="0" err="1" smtClean="0"/>
              <a:t>tele-realidad</a:t>
            </a:r>
            <a:r>
              <a:rPr lang="en-GB" sz="2000" dirty="0" smtClean="0"/>
              <a:t> me </a:t>
            </a:r>
            <a:r>
              <a:rPr lang="en-GB" sz="2000" dirty="0" err="1" smtClean="0"/>
              <a:t>hacen</a:t>
            </a:r>
            <a:r>
              <a:rPr lang="en-GB" sz="2000" dirty="0" smtClean="0"/>
              <a:t> </a:t>
            </a:r>
            <a:r>
              <a:rPr lang="en-GB" sz="2000" dirty="0" err="1" smtClean="0"/>
              <a:t>reír</a:t>
            </a:r>
            <a:r>
              <a:rPr lang="en-GB" sz="2000" dirty="0" smtClean="0"/>
              <a:t>.</a:t>
            </a:r>
          </a:p>
          <a:p>
            <a:pPr>
              <a:buFont typeface="Wingdings" pitchFamily="2" charset="2"/>
              <a:buChar char="Ø"/>
            </a:pPr>
            <a:r>
              <a:rPr lang="en-GB" sz="2000" dirty="0" err="1" smtClean="0"/>
              <a:t>Estos</a:t>
            </a:r>
            <a:r>
              <a:rPr lang="en-GB" sz="2000" dirty="0" smtClean="0"/>
              <a:t> </a:t>
            </a:r>
            <a:r>
              <a:rPr lang="en-GB" sz="2000" dirty="0" err="1" smtClean="0"/>
              <a:t>programas</a:t>
            </a:r>
            <a:r>
              <a:rPr lang="en-GB" sz="2000" dirty="0" smtClean="0"/>
              <a:t> </a:t>
            </a:r>
            <a:r>
              <a:rPr lang="en-GB" sz="2000" dirty="0" err="1" smtClean="0"/>
              <a:t>demuestran</a:t>
            </a:r>
            <a:r>
              <a:rPr lang="en-GB" sz="2000" dirty="0" smtClean="0"/>
              <a:t> </a:t>
            </a:r>
            <a:r>
              <a:rPr lang="en-GB" sz="2000" dirty="0" err="1" smtClean="0"/>
              <a:t>valores</a:t>
            </a:r>
            <a:r>
              <a:rPr lang="en-GB" sz="2000" dirty="0" smtClean="0"/>
              <a:t> </a:t>
            </a:r>
            <a:r>
              <a:rPr lang="en-GB" sz="2000" dirty="0" err="1" smtClean="0"/>
              <a:t>negativos</a:t>
            </a:r>
            <a:r>
              <a:rPr lang="en-GB" sz="2000" dirty="0" smtClean="0"/>
              <a:t>.</a:t>
            </a:r>
          </a:p>
          <a:p>
            <a:pPr>
              <a:buFont typeface="Wingdings" pitchFamily="2" charset="2"/>
              <a:buChar char="Ø"/>
            </a:pPr>
            <a:r>
              <a:rPr lang="en-GB" sz="2000" dirty="0" smtClean="0"/>
              <a:t>No hay </a:t>
            </a:r>
            <a:r>
              <a:rPr lang="en-GB" sz="2000" dirty="0" err="1" smtClean="0"/>
              <a:t>intimidad</a:t>
            </a:r>
            <a:r>
              <a:rPr lang="en-GB" sz="2000" dirty="0" smtClean="0"/>
              <a:t>.</a:t>
            </a:r>
          </a:p>
          <a:p>
            <a:pPr>
              <a:buFont typeface="Wingdings" pitchFamily="2" charset="2"/>
              <a:buChar char="Ø"/>
            </a:pPr>
            <a:r>
              <a:rPr lang="en-GB" sz="2000" dirty="0" smtClean="0"/>
              <a:t>Me </a:t>
            </a:r>
            <a:r>
              <a:rPr lang="en-GB" sz="2000" dirty="0" err="1" smtClean="0"/>
              <a:t>gusta</a:t>
            </a:r>
            <a:r>
              <a:rPr lang="en-GB" sz="2000" dirty="0" smtClean="0"/>
              <a:t> </a:t>
            </a:r>
            <a:r>
              <a:rPr lang="en-GB" sz="2000" dirty="0" err="1" smtClean="0"/>
              <a:t>cuando</a:t>
            </a:r>
            <a:r>
              <a:rPr lang="en-GB" sz="2000" dirty="0" smtClean="0"/>
              <a:t> la </a:t>
            </a:r>
            <a:r>
              <a:rPr lang="en-GB" sz="2000" dirty="0" err="1" smtClean="0"/>
              <a:t>gente</a:t>
            </a:r>
            <a:r>
              <a:rPr lang="en-GB" sz="2000" dirty="0" smtClean="0"/>
              <a:t> </a:t>
            </a:r>
            <a:r>
              <a:rPr lang="en-GB" sz="2000" dirty="0" err="1" smtClean="0"/>
              <a:t>busca</a:t>
            </a:r>
            <a:r>
              <a:rPr lang="en-GB" sz="2000" dirty="0" smtClean="0"/>
              <a:t> </a:t>
            </a:r>
            <a:r>
              <a:rPr lang="en-GB" sz="2000" dirty="0" err="1" smtClean="0"/>
              <a:t>pelea</a:t>
            </a:r>
            <a:r>
              <a:rPr lang="en-GB" sz="2000" dirty="0" smtClean="0"/>
              <a:t>.</a:t>
            </a:r>
          </a:p>
          <a:p>
            <a:pPr>
              <a:buFont typeface="Wingdings" pitchFamily="2" charset="2"/>
              <a:buChar char="Ø"/>
            </a:pPr>
            <a:r>
              <a:rPr lang="en-GB" sz="2000" dirty="0" smtClean="0"/>
              <a:t>Es </a:t>
            </a:r>
            <a:r>
              <a:rPr lang="en-GB" sz="2000" dirty="0" err="1" smtClean="0"/>
              <a:t>muy</a:t>
            </a:r>
            <a:r>
              <a:rPr lang="en-GB" sz="2000" dirty="0" smtClean="0"/>
              <a:t> </a:t>
            </a:r>
            <a:r>
              <a:rPr lang="en-GB" sz="2000" dirty="0" err="1" smtClean="0"/>
              <a:t>emocionante</a:t>
            </a:r>
            <a:r>
              <a:rPr lang="en-GB" sz="2000" dirty="0" smtClean="0"/>
              <a:t>, me </a:t>
            </a:r>
            <a:r>
              <a:rPr lang="en-GB" sz="2000" dirty="0" err="1" smtClean="0"/>
              <a:t>gusta</a:t>
            </a:r>
            <a:r>
              <a:rPr lang="en-GB" sz="2000" dirty="0" smtClean="0"/>
              <a:t> </a:t>
            </a:r>
            <a:r>
              <a:rPr lang="en-GB" sz="2000" dirty="0" err="1" smtClean="0"/>
              <a:t>ver</a:t>
            </a:r>
            <a:r>
              <a:rPr lang="en-GB" sz="2000" dirty="0" smtClean="0"/>
              <a:t> la </a:t>
            </a:r>
            <a:r>
              <a:rPr lang="en-GB" sz="2000" dirty="0" err="1" smtClean="0"/>
              <a:t>vida</a:t>
            </a:r>
            <a:r>
              <a:rPr lang="en-GB" sz="2000" dirty="0" smtClean="0"/>
              <a:t> de </a:t>
            </a:r>
            <a:r>
              <a:rPr lang="en-GB" sz="2000" dirty="0" err="1" smtClean="0"/>
              <a:t>otros</a:t>
            </a:r>
            <a:r>
              <a:rPr lang="en-GB" sz="2000" dirty="0" smtClean="0"/>
              <a:t>.</a:t>
            </a:r>
          </a:p>
          <a:p>
            <a:pPr>
              <a:buFont typeface="Wingdings" pitchFamily="2" charset="2"/>
              <a:buChar char="Ø"/>
            </a:pPr>
            <a:r>
              <a:rPr lang="en-GB" sz="2000" dirty="0" smtClean="0"/>
              <a:t>Hay </a:t>
            </a:r>
            <a:r>
              <a:rPr lang="en-GB" sz="2000" dirty="0" err="1" smtClean="0"/>
              <a:t>mucha</a:t>
            </a:r>
            <a:r>
              <a:rPr lang="en-GB" sz="2000" dirty="0" smtClean="0"/>
              <a:t> </a:t>
            </a:r>
            <a:r>
              <a:rPr lang="en-GB" sz="2000" dirty="0" err="1" smtClean="0"/>
              <a:t>publicidad</a:t>
            </a:r>
            <a:r>
              <a:rPr lang="en-GB" sz="2000" dirty="0" smtClean="0"/>
              <a:t> </a:t>
            </a:r>
            <a:r>
              <a:rPr lang="en-GB" sz="2000" dirty="0" err="1" smtClean="0"/>
              <a:t>durante</a:t>
            </a:r>
            <a:r>
              <a:rPr lang="en-GB" sz="2000" dirty="0" smtClean="0"/>
              <a:t> </a:t>
            </a:r>
            <a:r>
              <a:rPr lang="en-GB" sz="2000" dirty="0" err="1" smtClean="0"/>
              <a:t>ese</a:t>
            </a:r>
            <a:r>
              <a:rPr lang="en-GB" sz="2000" dirty="0" smtClean="0"/>
              <a:t> </a:t>
            </a:r>
            <a:r>
              <a:rPr lang="en-GB" sz="2000" dirty="0" err="1" smtClean="0"/>
              <a:t>tipo</a:t>
            </a:r>
            <a:r>
              <a:rPr lang="en-GB" sz="2000" dirty="0" smtClean="0"/>
              <a:t> de </a:t>
            </a:r>
            <a:r>
              <a:rPr lang="en-GB" sz="2000" dirty="0" err="1" smtClean="0"/>
              <a:t>programas</a:t>
            </a:r>
            <a:r>
              <a:rPr lang="en-GB" sz="2000" dirty="0" smtClean="0"/>
              <a:t>.</a:t>
            </a:r>
          </a:p>
          <a:p>
            <a:pPr>
              <a:buFont typeface="Wingdings" pitchFamily="2" charset="2"/>
              <a:buChar char="Ø"/>
            </a:pPr>
            <a:r>
              <a:rPr lang="en-GB" sz="2000" dirty="0" smtClean="0"/>
              <a:t>Me </a:t>
            </a:r>
            <a:r>
              <a:rPr lang="en-GB" sz="2000" dirty="0" err="1" smtClean="0"/>
              <a:t>encanta</a:t>
            </a:r>
            <a:r>
              <a:rPr lang="en-GB" sz="2000" dirty="0" smtClean="0"/>
              <a:t> la </a:t>
            </a:r>
            <a:r>
              <a:rPr lang="en-GB" sz="2000" dirty="0" err="1" smtClean="0"/>
              <a:t>controversia</a:t>
            </a:r>
            <a:r>
              <a:rPr lang="en-GB" sz="2000" dirty="0" smtClean="0"/>
              <a:t>.</a:t>
            </a:r>
          </a:p>
          <a:p>
            <a:pPr>
              <a:buFont typeface="Wingdings" pitchFamily="2" charset="2"/>
              <a:buChar char="Ø"/>
            </a:pPr>
            <a:r>
              <a:rPr lang="en-GB" sz="2000" dirty="0" smtClean="0"/>
              <a:t>Es </a:t>
            </a:r>
            <a:r>
              <a:rPr lang="en-GB" sz="2000" dirty="0" err="1" smtClean="0"/>
              <a:t>una</a:t>
            </a:r>
            <a:r>
              <a:rPr lang="en-GB" sz="2000" dirty="0" smtClean="0"/>
              <a:t> </a:t>
            </a:r>
            <a:r>
              <a:rPr lang="en-GB" sz="2000" dirty="0" err="1" smtClean="0"/>
              <a:t>posibilidad</a:t>
            </a:r>
            <a:r>
              <a:rPr lang="en-GB" sz="2000" dirty="0" smtClean="0"/>
              <a:t> </a:t>
            </a:r>
            <a:r>
              <a:rPr lang="en-GB" sz="2000" dirty="0" err="1" smtClean="0"/>
              <a:t>por</a:t>
            </a:r>
            <a:r>
              <a:rPr lang="en-GB" sz="2000" dirty="0" smtClean="0"/>
              <a:t> </a:t>
            </a:r>
            <a:r>
              <a:rPr lang="en-GB" sz="2000" dirty="0" err="1" smtClean="0"/>
              <a:t>todo</a:t>
            </a:r>
            <a:r>
              <a:rPr lang="en-GB" sz="2000" dirty="0" smtClean="0"/>
              <a:t> el </a:t>
            </a:r>
            <a:r>
              <a:rPr lang="en-GB" sz="2000" dirty="0" err="1" smtClean="0"/>
              <a:t>mundo</a:t>
            </a:r>
            <a:r>
              <a:rPr lang="en-GB" sz="2000" dirty="0" smtClean="0"/>
              <a:t> de </a:t>
            </a:r>
            <a:r>
              <a:rPr lang="en-GB" sz="2000" dirty="0" err="1" smtClean="0"/>
              <a:t>hacerse</a:t>
            </a:r>
            <a:r>
              <a:rPr lang="en-GB" sz="2000" dirty="0" smtClean="0"/>
              <a:t> </a:t>
            </a:r>
            <a:r>
              <a:rPr lang="en-GB" sz="2000" dirty="0" err="1" smtClean="0"/>
              <a:t>famoso</a:t>
            </a:r>
            <a:r>
              <a:rPr lang="en-GB" sz="2000" dirty="0" smtClean="0"/>
              <a:t>.</a:t>
            </a:r>
          </a:p>
          <a:p>
            <a:pPr>
              <a:buFont typeface="Wingdings" pitchFamily="2" charset="2"/>
              <a:buChar char="Ø"/>
            </a:pPr>
            <a:r>
              <a:rPr lang="en-GB" sz="2000" dirty="0" smtClean="0"/>
              <a:t>Los </a:t>
            </a:r>
            <a:r>
              <a:rPr lang="en-GB" sz="2000" dirty="0" err="1" smtClean="0"/>
              <a:t>participantes</a:t>
            </a:r>
            <a:r>
              <a:rPr lang="en-GB" sz="2000" dirty="0" smtClean="0"/>
              <a:t> son </a:t>
            </a:r>
            <a:r>
              <a:rPr lang="en-GB" sz="2000" dirty="0" err="1" smtClean="0"/>
              <a:t>antipáticos</a:t>
            </a:r>
            <a:r>
              <a:rPr lang="en-GB" sz="2000" dirty="0" smtClean="0"/>
              <a:t>.</a:t>
            </a:r>
          </a:p>
          <a:p>
            <a:pPr>
              <a:buFont typeface="Wingdings" pitchFamily="2" charset="2"/>
              <a:buChar char="Ø"/>
            </a:pPr>
            <a:r>
              <a:rPr lang="en-GB" sz="2000" dirty="0" err="1" smtClean="0"/>
              <a:t>Podemos</a:t>
            </a:r>
            <a:r>
              <a:rPr lang="en-GB" sz="2000" dirty="0" smtClean="0"/>
              <a:t> </a:t>
            </a:r>
            <a:r>
              <a:rPr lang="en-GB" sz="2000" dirty="0" err="1" smtClean="0"/>
              <a:t>eligir</a:t>
            </a:r>
            <a:r>
              <a:rPr lang="en-GB" sz="2000" dirty="0" smtClean="0"/>
              <a:t> la </a:t>
            </a:r>
            <a:r>
              <a:rPr lang="en-GB" sz="2000" dirty="0" err="1" smtClean="0"/>
              <a:t>estrellas</a:t>
            </a:r>
            <a:r>
              <a:rPr lang="en-GB" sz="2000" dirty="0" smtClean="0"/>
              <a:t> de </a:t>
            </a:r>
            <a:r>
              <a:rPr lang="en-GB" sz="2000" dirty="0" err="1" smtClean="0"/>
              <a:t>mañana</a:t>
            </a:r>
            <a:r>
              <a:rPr lang="en-GB" sz="2000" dirty="0" smtClean="0"/>
              <a:t>.</a:t>
            </a:r>
          </a:p>
          <a:p>
            <a:pPr>
              <a:buFont typeface="Wingdings" pitchFamily="2" charset="2"/>
              <a:buChar char="Ø"/>
            </a:pPr>
            <a:r>
              <a:rPr lang="en-GB" sz="2000" dirty="0" smtClean="0"/>
              <a:t>Es </a:t>
            </a:r>
            <a:r>
              <a:rPr lang="en-GB" sz="2000" dirty="0" err="1" smtClean="0"/>
              <a:t>bastante</a:t>
            </a:r>
            <a:r>
              <a:rPr lang="en-GB" sz="2000" dirty="0" smtClean="0"/>
              <a:t> </a:t>
            </a:r>
            <a:r>
              <a:rPr lang="en-GB" sz="2000" dirty="0" err="1" smtClean="0"/>
              <a:t>interesante</a:t>
            </a:r>
            <a:r>
              <a:rPr lang="en-GB" sz="2000" dirty="0" smtClean="0"/>
              <a:t> </a:t>
            </a:r>
            <a:r>
              <a:rPr lang="en-GB" sz="2000" dirty="0" err="1" smtClean="0"/>
              <a:t>ver</a:t>
            </a:r>
            <a:r>
              <a:rPr lang="en-GB" sz="2000" dirty="0" smtClean="0"/>
              <a:t> </a:t>
            </a:r>
            <a:r>
              <a:rPr lang="en-GB" sz="2000" dirty="0" err="1" smtClean="0"/>
              <a:t>quien</a:t>
            </a:r>
            <a:r>
              <a:rPr lang="en-GB" sz="2000" dirty="0" smtClean="0"/>
              <a:t> </a:t>
            </a:r>
            <a:r>
              <a:rPr lang="en-GB" sz="2000" dirty="0" err="1" smtClean="0"/>
              <a:t>es</a:t>
            </a:r>
            <a:r>
              <a:rPr lang="en-GB" sz="2000" dirty="0" smtClean="0"/>
              <a:t> el </a:t>
            </a:r>
            <a:r>
              <a:rPr lang="en-GB" sz="2000" dirty="0" err="1" smtClean="0"/>
              <a:t>vincedor</a:t>
            </a:r>
            <a:r>
              <a:rPr lang="en-GB" sz="2000" dirty="0" smtClean="0"/>
              <a:t>, </a:t>
            </a:r>
            <a:r>
              <a:rPr lang="en-GB" sz="2000" dirty="0" err="1" smtClean="0"/>
              <a:t>voto</a:t>
            </a:r>
            <a:r>
              <a:rPr lang="en-GB" sz="2000" dirty="0" smtClean="0"/>
              <a:t> </a:t>
            </a:r>
            <a:r>
              <a:rPr lang="en-GB" sz="2000" dirty="0" err="1" smtClean="0"/>
              <a:t>por</a:t>
            </a:r>
            <a:r>
              <a:rPr lang="en-GB" sz="2000" dirty="0" smtClean="0"/>
              <a:t> mi </a:t>
            </a:r>
            <a:r>
              <a:rPr lang="en-GB" sz="2000" dirty="0" err="1" smtClean="0"/>
              <a:t>favorito</a:t>
            </a:r>
            <a:r>
              <a:rPr lang="en-GB" sz="2000" dirty="0" smtClean="0"/>
              <a:t>.</a:t>
            </a:r>
          </a:p>
          <a:p>
            <a:pPr>
              <a:buFont typeface="Wingdings" pitchFamily="2" charset="2"/>
              <a:buChar char="Ø"/>
            </a:pPr>
            <a:r>
              <a:rPr lang="en-GB" sz="2000" dirty="0" smtClean="0"/>
              <a:t>Los </a:t>
            </a:r>
            <a:r>
              <a:rPr lang="en-GB" sz="2000" dirty="0" err="1" smtClean="0"/>
              <a:t>concursantes</a:t>
            </a:r>
            <a:r>
              <a:rPr lang="en-GB" sz="2000" dirty="0" smtClean="0"/>
              <a:t> no </a:t>
            </a:r>
            <a:r>
              <a:rPr lang="en-GB" sz="2000" dirty="0" err="1" smtClean="0"/>
              <a:t>tienen</a:t>
            </a:r>
            <a:r>
              <a:rPr lang="en-GB" sz="2000" dirty="0" smtClean="0"/>
              <a:t> </a:t>
            </a:r>
            <a:r>
              <a:rPr lang="en-GB" sz="2000" dirty="0" err="1" smtClean="0"/>
              <a:t>talento</a:t>
            </a:r>
            <a:r>
              <a:rPr lang="en-GB" sz="2000" dirty="0" smtClean="0"/>
              <a:t>.</a:t>
            </a:r>
          </a:p>
          <a:p>
            <a:pPr>
              <a:buFont typeface="Wingdings" pitchFamily="2" charset="2"/>
              <a:buChar char="Ø"/>
            </a:pPr>
            <a:r>
              <a:rPr lang="en-GB" sz="2000" dirty="0" smtClean="0"/>
              <a:t>Los </a:t>
            </a:r>
            <a:r>
              <a:rPr lang="en-GB" sz="2000" dirty="0" err="1" smtClean="0"/>
              <a:t>miembros</a:t>
            </a:r>
            <a:r>
              <a:rPr lang="en-GB" sz="2000" dirty="0" smtClean="0"/>
              <a:t> del </a:t>
            </a:r>
            <a:r>
              <a:rPr lang="en-GB" sz="2000" dirty="0" err="1" smtClean="0"/>
              <a:t>jurado</a:t>
            </a:r>
            <a:r>
              <a:rPr lang="en-GB" sz="2000" dirty="0" smtClean="0"/>
              <a:t> </a:t>
            </a:r>
            <a:r>
              <a:rPr lang="en-GB" sz="2000" dirty="0" err="1" smtClean="0"/>
              <a:t>están</a:t>
            </a:r>
            <a:r>
              <a:rPr lang="en-GB" sz="2000" dirty="0" smtClean="0"/>
              <a:t> </a:t>
            </a:r>
            <a:r>
              <a:rPr lang="en-GB" sz="2000" dirty="0" err="1" smtClean="0"/>
              <a:t>bastante</a:t>
            </a:r>
            <a:r>
              <a:rPr lang="en-GB" sz="2000" dirty="0" smtClean="0"/>
              <a:t> </a:t>
            </a:r>
            <a:r>
              <a:rPr lang="en-GB" sz="2000" dirty="0" err="1" smtClean="0"/>
              <a:t>entretenidos</a:t>
            </a:r>
            <a:r>
              <a:rPr lang="en-GB" sz="2000" dirty="0" smtClean="0"/>
              <a:t>.</a:t>
            </a:r>
          </a:p>
          <a:p>
            <a:pPr>
              <a:buFont typeface="Wingdings" pitchFamily="2" charset="2"/>
              <a:buChar char="Ø"/>
            </a:pPr>
            <a:r>
              <a:rPr lang="en-GB" sz="2000" dirty="0" err="1" smtClean="0"/>
              <a:t>Veo</a:t>
            </a:r>
            <a:r>
              <a:rPr lang="en-GB" sz="2000" dirty="0" smtClean="0"/>
              <a:t> </a:t>
            </a:r>
            <a:r>
              <a:rPr lang="en-GB" sz="2000" dirty="0" err="1" smtClean="0"/>
              <a:t>este</a:t>
            </a:r>
            <a:r>
              <a:rPr lang="en-GB" sz="2000" dirty="0" smtClean="0"/>
              <a:t> </a:t>
            </a:r>
            <a:r>
              <a:rPr lang="en-GB" sz="2000" dirty="0" err="1" smtClean="0"/>
              <a:t>programa</a:t>
            </a:r>
            <a:r>
              <a:rPr lang="en-GB" sz="2000" dirty="0" smtClean="0"/>
              <a:t> </a:t>
            </a:r>
            <a:r>
              <a:rPr lang="en-GB" sz="2000" dirty="0" err="1" smtClean="0"/>
              <a:t>solamente</a:t>
            </a:r>
            <a:r>
              <a:rPr lang="en-GB" sz="2000" dirty="0" smtClean="0"/>
              <a:t> de </a:t>
            </a:r>
            <a:r>
              <a:rPr lang="en-GB" sz="2000" dirty="0" err="1" smtClean="0"/>
              <a:t>curiosidad</a:t>
            </a:r>
            <a:r>
              <a:rPr lang="en-GB" sz="2000" dirty="0" smtClean="0"/>
              <a:t>, </a:t>
            </a:r>
            <a:r>
              <a:rPr lang="en-GB" sz="2000" dirty="0" err="1" smtClean="0"/>
              <a:t>es</a:t>
            </a:r>
            <a:r>
              <a:rPr lang="en-GB" sz="2000" dirty="0" smtClean="0"/>
              <a:t> </a:t>
            </a:r>
            <a:r>
              <a:rPr lang="en-GB" sz="2000" dirty="0" err="1" smtClean="0"/>
              <a:t>adictivo</a:t>
            </a:r>
            <a:r>
              <a:rPr lang="en-GB" sz="2000" dirty="0" smtClean="0"/>
              <a:t>.</a:t>
            </a:r>
          </a:p>
          <a:p>
            <a:pPr>
              <a:buFont typeface="Wingdings" pitchFamily="2" charset="2"/>
              <a:buChar char="Ø"/>
            </a:pPr>
            <a:r>
              <a:rPr lang="en-GB" sz="2000" dirty="0" smtClean="0"/>
              <a:t>Le </a:t>
            </a:r>
            <a:r>
              <a:rPr lang="en-GB" sz="2000" dirty="0" err="1" smtClean="0"/>
              <a:t>dan</a:t>
            </a:r>
            <a:r>
              <a:rPr lang="en-GB" sz="2000" dirty="0" smtClean="0"/>
              <a:t> </a:t>
            </a:r>
            <a:r>
              <a:rPr lang="en-GB" sz="2000" dirty="0" err="1" smtClean="0"/>
              <a:t>falsas</a:t>
            </a:r>
            <a:r>
              <a:rPr lang="en-GB" sz="2000" dirty="0" smtClean="0"/>
              <a:t> </a:t>
            </a:r>
            <a:r>
              <a:rPr lang="en-GB" sz="2000" dirty="0" err="1" smtClean="0"/>
              <a:t>esperanzas</a:t>
            </a:r>
            <a:r>
              <a:rPr lang="en-GB" sz="2000" dirty="0" smtClean="0"/>
              <a:t> a la </a:t>
            </a:r>
            <a:r>
              <a:rPr lang="en-GB" sz="2000" dirty="0" err="1" smtClean="0"/>
              <a:t>gente</a:t>
            </a:r>
            <a:r>
              <a:rPr lang="en-GB" sz="2000" dirty="0" smtClean="0"/>
              <a:t> </a:t>
            </a:r>
            <a:r>
              <a:rPr lang="en-GB" sz="2000" dirty="0" err="1" smtClean="0"/>
              <a:t>que</a:t>
            </a:r>
            <a:r>
              <a:rPr lang="en-GB" sz="2000" dirty="0" smtClean="0"/>
              <a:t> </a:t>
            </a:r>
            <a:r>
              <a:rPr lang="en-GB" sz="2000" dirty="0" err="1" smtClean="0"/>
              <a:t>tienen</a:t>
            </a:r>
            <a:r>
              <a:rPr lang="en-GB" sz="2000" dirty="0" smtClean="0"/>
              <a:t> </a:t>
            </a:r>
            <a:r>
              <a:rPr lang="en-GB" sz="2000" dirty="0" err="1" smtClean="0"/>
              <a:t>muchas</a:t>
            </a:r>
            <a:r>
              <a:rPr lang="en-GB" sz="2000" dirty="0" smtClean="0"/>
              <a:t> </a:t>
            </a:r>
            <a:r>
              <a:rPr lang="en-GB" sz="2000" dirty="0" err="1" smtClean="0"/>
              <a:t>dificultades</a:t>
            </a:r>
            <a:r>
              <a:rPr lang="en-GB" sz="2000" dirty="0" smtClean="0"/>
              <a:t> de </a:t>
            </a:r>
            <a:r>
              <a:rPr lang="en-GB" sz="2000" dirty="0" err="1" smtClean="0"/>
              <a:t>adaptarse</a:t>
            </a:r>
            <a:r>
              <a:rPr lang="en-GB" sz="2000" dirty="0" smtClean="0"/>
              <a:t> a la </a:t>
            </a:r>
            <a:r>
              <a:rPr lang="en-GB" sz="2000" dirty="0" err="1" smtClean="0"/>
              <a:t>celebridad</a:t>
            </a:r>
            <a:r>
              <a:rPr lang="en-GB" sz="2000" dirty="0" smtClean="0"/>
              <a:t>.</a:t>
            </a:r>
          </a:p>
          <a:p>
            <a:pPr>
              <a:buFont typeface="Wingdings" pitchFamily="2" charset="2"/>
              <a:buChar char="Ø"/>
            </a:pPr>
            <a:endParaRPr lang="en-GB" sz="2000" dirty="0" smtClean="0"/>
          </a:p>
          <a:p>
            <a:pPr>
              <a:buFont typeface="Wingdings" pitchFamily="2" charset="2"/>
              <a:buChar char="Ø"/>
            </a:pPr>
            <a:endParaRPr lang="en-GB" sz="2000" dirty="0" smtClean="0"/>
          </a:p>
          <a:p>
            <a:pPr>
              <a:buFont typeface="Wingdings" pitchFamily="2" charset="2"/>
              <a:buChar char="ü"/>
            </a:pPr>
            <a:endParaRPr lang="en-GB" sz="2000" dirty="0" smtClean="0"/>
          </a:p>
        </p:txBody>
      </p:sp>
      <p:pic>
        <p:nvPicPr>
          <p:cNvPr id="6" name="Picture 3" descr="D:\Documents and Settings\Ina.SN101063640308\My Documents\Downloads\MP900411693.JPG"/>
          <p:cNvPicPr>
            <a:picLocks noChangeAspect="1" noChangeArrowheads="1"/>
          </p:cNvPicPr>
          <p:nvPr/>
        </p:nvPicPr>
        <p:blipFill>
          <a:blip r:embed="rId2" cstate="print"/>
          <a:srcRect/>
          <a:stretch>
            <a:fillRect/>
          </a:stretch>
        </p:blipFill>
        <p:spPr bwMode="auto">
          <a:xfrm>
            <a:off x="6444208" y="1412776"/>
            <a:ext cx="1938662" cy="2664296"/>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err="1" smtClean="0"/>
              <a:t>Hynd</a:t>
            </a:r>
            <a:r>
              <a:rPr lang="en-GB" sz="6000" b="1" dirty="0" err="1" smtClean="0"/>
              <a:t>land</a:t>
            </a:r>
            <a:r>
              <a:rPr lang="en-GB" sz="6000" b="1" dirty="0" smtClean="0"/>
              <a:t> Secondary School</a:t>
            </a:r>
            <a:r>
              <a:rPr lang="en-GB" sz="6000" dirty="0" smtClean="0"/>
              <a:t/>
            </a:r>
            <a:br>
              <a:rPr lang="en-GB" sz="6000" dirty="0" smtClean="0"/>
            </a:br>
            <a:r>
              <a:rPr lang="en-GB" sz="6000" b="1" dirty="0" smtClean="0"/>
              <a:t>Modern </a:t>
            </a:r>
            <a:r>
              <a:rPr lang="en-GB" sz="6000" b="1" dirty="0" smtClean="0"/>
              <a:t>Languages Tasks</a:t>
            </a:r>
            <a:endParaRPr lang="en-GB" sz="6000" b="1" dirty="0"/>
          </a:p>
        </p:txBody>
      </p:sp>
      <p:pic>
        <p:nvPicPr>
          <p:cNvPr id="7" name="Picture 6" descr="ailsacraigred.jpg"/>
          <p:cNvPicPr>
            <a:picLocks noChangeAspect="1"/>
          </p:cNvPicPr>
          <p:nvPr/>
        </p:nvPicPr>
        <p:blipFill>
          <a:blip r:embed="rId2" cstate="print"/>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print"/>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print"/>
          <a:stretch>
            <a:fillRect/>
          </a:stretch>
        </p:blipFill>
        <p:spPr>
          <a:xfrm>
            <a:off x="7092280" y="4797152"/>
            <a:ext cx="1872208" cy="16198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14. LA PUBLICIDAD.</a:t>
            </a:r>
            <a:br>
              <a:rPr lang="en-GB" sz="1800" b="1" u="sng" dirty="0" smtClean="0"/>
            </a:br>
            <a:r>
              <a:rPr lang="en-GB" sz="1800" b="1" dirty="0" smtClean="0"/>
              <a:t>Read and fill in the statements with missing words.  What is your opinion on these facts.</a:t>
            </a:r>
            <a:endParaRPr lang="en-US" sz="1800" b="1" u="sng" dirty="0"/>
          </a:p>
        </p:txBody>
      </p:sp>
      <p:sp>
        <p:nvSpPr>
          <p:cNvPr id="3" name="Content Placeholder 2"/>
          <p:cNvSpPr>
            <a:spLocks noGrp="1"/>
          </p:cNvSpPr>
          <p:nvPr>
            <p:ph idx="1"/>
          </p:nvPr>
        </p:nvSpPr>
        <p:spPr/>
        <p:txBody>
          <a:bodyPr>
            <a:normAutofit/>
          </a:bodyPr>
          <a:lstStyle/>
          <a:p>
            <a:pPr>
              <a:buNone/>
            </a:pPr>
            <a:endParaRPr lang="en-GB" sz="2000" dirty="0" smtClean="0"/>
          </a:p>
          <a:p>
            <a:pPr>
              <a:buFont typeface="Wingdings" pitchFamily="2" charset="2"/>
              <a:buChar char="v"/>
            </a:pPr>
            <a:r>
              <a:rPr lang="en-GB" sz="2000" dirty="0" smtClean="0"/>
              <a:t>Los </a:t>
            </a:r>
            <a:r>
              <a:rPr lang="en-GB" sz="2000" dirty="0" err="1" smtClean="0"/>
              <a:t>jovenes</a:t>
            </a:r>
            <a:r>
              <a:rPr lang="en-GB" sz="2000" dirty="0" smtClean="0"/>
              <a:t> </a:t>
            </a:r>
            <a:r>
              <a:rPr lang="en-GB" sz="2000" dirty="0" err="1" smtClean="0"/>
              <a:t>ven</a:t>
            </a:r>
            <a:r>
              <a:rPr lang="en-GB" sz="2000" dirty="0" smtClean="0"/>
              <a:t> </a:t>
            </a:r>
            <a:r>
              <a:rPr lang="en-GB" sz="2000" dirty="0" err="1" smtClean="0"/>
              <a:t>más</a:t>
            </a:r>
            <a:r>
              <a:rPr lang="en-GB" sz="2000" dirty="0" smtClean="0"/>
              <a:t> o </a:t>
            </a:r>
            <a:r>
              <a:rPr lang="en-GB" sz="2000" dirty="0" err="1" smtClean="0"/>
              <a:t>menos</a:t>
            </a:r>
            <a:r>
              <a:rPr lang="en-GB" sz="2000" dirty="0" smtClean="0"/>
              <a:t> ___________ </a:t>
            </a:r>
            <a:r>
              <a:rPr lang="en-GB" sz="2000" dirty="0" err="1" smtClean="0"/>
              <a:t>anuncios</a:t>
            </a:r>
            <a:r>
              <a:rPr lang="en-GB" sz="2000" dirty="0" smtClean="0"/>
              <a:t> </a:t>
            </a:r>
            <a:r>
              <a:rPr lang="en-GB" sz="2000" dirty="0" err="1" smtClean="0"/>
              <a:t>todos</a:t>
            </a:r>
            <a:r>
              <a:rPr lang="en-GB" sz="2000" dirty="0" smtClean="0"/>
              <a:t> los </a:t>
            </a:r>
            <a:r>
              <a:rPr lang="en-GB" sz="2000" dirty="0" err="1" smtClean="0"/>
              <a:t>días</a:t>
            </a:r>
            <a:r>
              <a:rPr lang="en-GB" sz="2000" dirty="0" smtClean="0"/>
              <a:t>.</a:t>
            </a:r>
          </a:p>
          <a:p>
            <a:pPr>
              <a:buFont typeface="Wingdings" pitchFamily="2" charset="2"/>
              <a:buChar char="v"/>
            </a:pPr>
            <a:r>
              <a:rPr lang="en-GB" sz="2000" dirty="0" smtClean="0"/>
              <a:t>En </a:t>
            </a:r>
            <a:r>
              <a:rPr lang="en-GB" sz="2000" dirty="0" err="1" smtClean="0"/>
              <a:t>España</a:t>
            </a:r>
            <a:r>
              <a:rPr lang="en-GB" sz="2000" dirty="0" smtClean="0"/>
              <a:t> no hay </a:t>
            </a:r>
            <a:r>
              <a:rPr lang="en-GB" sz="2000" dirty="0" err="1" smtClean="0"/>
              <a:t>anuncios</a:t>
            </a:r>
            <a:r>
              <a:rPr lang="en-GB" sz="2000" dirty="0" smtClean="0"/>
              <a:t> de ____________</a:t>
            </a:r>
          </a:p>
          <a:p>
            <a:pPr>
              <a:buFont typeface="Wingdings" pitchFamily="2" charset="2"/>
              <a:buChar char="v"/>
            </a:pPr>
            <a:r>
              <a:rPr lang="en-GB" sz="2000" dirty="0" err="1" smtClean="0"/>
              <a:t>Aproximadamente</a:t>
            </a:r>
            <a:r>
              <a:rPr lang="en-GB" sz="2000" dirty="0" smtClean="0"/>
              <a:t>  la </a:t>
            </a:r>
            <a:r>
              <a:rPr lang="en-GB" sz="2000" dirty="0" err="1" smtClean="0"/>
              <a:t>mitad</a:t>
            </a:r>
            <a:r>
              <a:rPr lang="en-GB" sz="2000" dirty="0" smtClean="0"/>
              <a:t> de los </a:t>
            </a:r>
            <a:r>
              <a:rPr lang="en-GB" sz="2000" dirty="0" err="1" smtClean="0"/>
              <a:t>anuncios</a:t>
            </a:r>
            <a:r>
              <a:rPr lang="en-GB" sz="2000" dirty="0" smtClean="0"/>
              <a:t> son de _____________.</a:t>
            </a:r>
          </a:p>
          <a:p>
            <a:pPr>
              <a:buFont typeface="Wingdings" pitchFamily="2" charset="2"/>
              <a:buChar char="v"/>
            </a:pPr>
            <a:r>
              <a:rPr lang="en-GB" sz="2000" dirty="0" smtClean="0"/>
              <a:t>La </a:t>
            </a:r>
            <a:r>
              <a:rPr lang="en-GB" sz="2000" dirty="0" err="1" smtClean="0"/>
              <a:t>publicidad</a:t>
            </a:r>
            <a:r>
              <a:rPr lang="en-GB" sz="2000" dirty="0" smtClean="0"/>
              <a:t> </a:t>
            </a:r>
            <a:r>
              <a:rPr lang="en-GB" sz="2000" dirty="0" err="1" smtClean="0"/>
              <a:t>durante</a:t>
            </a:r>
            <a:r>
              <a:rPr lang="en-GB" sz="2000" dirty="0" smtClean="0"/>
              <a:t> </a:t>
            </a:r>
            <a:r>
              <a:rPr lang="en-GB" sz="2000" dirty="0" err="1" smtClean="0"/>
              <a:t>programas</a:t>
            </a:r>
            <a:r>
              <a:rPr lang="en-GB" sz="2000" dirty="0" smtClean="0"/>
              <a:t> </a:t>
            </a:r>
            <a:r>
              <a:rPr lang="en-GB" sz="2000" dirty="0" err="1" smtClean="0"/>
              <a:t>por</a:t>
            </a:r>
            <a:r>
              <a:rPr lang="en-GB" sz="2000" dirty="0" smtClean="0"/>
              <a:t> </a:t>
            </a:r>
            <a:r>
              <a:rPr lang="en-GB" sz="2000" dirty="0" err="1" smtClean="0"/>
              <a:t>jovenes</a:t>
            </a:r>
            <a:r>
              <a:rPr lang="en-GB" sz="2000" dirty="0" smtClean="0"/>
              <a:t> </a:t>
            </a:r>
            <a:r>
              <a:rPr lang="en-GB" sz="2000" dirty="0" err="1" smtClean="0"/>
              <a:t>es</a:t>
            </a:r>
            <a:r>
              <a:rPr lang="en-GB" sz="2000" dirty="0" smtClean="0"/>
              <a:t> los </a:t>
            </a:r>
            <a:r>
              <a:rPr lang="en-GB" sz="2000" dirty="0" err="1" smtClean="0"/>
              <a:t>productos</a:t>
            </a:r>
            <a:r>
              <a:rPr lang="en-GB" sz="2000" dirty="0" smtClean="0"/>
              <a:t> con mucho_________________.</a:t>
            </a:r>
          </a:p>
          <a:p>
            <a:pPr>
              <a:buFont typeface="Wingdings" pitchFamily="2" charset="2"/>
              <a:buChar char="v"/>
            </a:pPr>
            <a:r>
              <a:rPr lang="en-GB" sz="2000" dirty="0" smtClean="0"/>
              <a:t>La </a:t>
            </a:r>
            <a:r>
              <a:rPr lang="en-GB" sz="2000" dirty="0" err="1" smtClean="0"/>
              <a:t>publicidad</a:t>
            </a:r>
            <a:r>
              <a:rPr lang="en-GB" sz="2000" dirty="0" smtClean="0"/>
              <a:t> </a:t>
            </a:r>
            <a:r>
              <a:rPr lang="en-GB" sz="2000" dirty="0" err="1" smtClean="0"/>
              <a:t>es</a:t>
            </a:r>
            <a:r>
              <a:rPr lang="en-GB" sz="2000" dirty="0" smtClean="0"/>
              <a:t> </a:t>
            </a:r>
            <a:r>
              <a:rPr lang="en-GB" sz="2000" dirty="0" err="1" smtClean="0"/>
              <a:t>para</a:t>
            </a:r>
            <a:r>
              <a:rPr lang="en-GB" sz="2000" dirty="0" smtClean="0"/>
              <a:t> _______________  </a:t>
            </a:r>
            <a:r>
              <a:rPr lang="en-GB" sz="2000" dirty="0" err="1" smtClean="0"/>
              <a:t>productos</a:t>
            </a:r>
            <a:r>
              <a:rPr lang="en-GB" sz="2000" dirty="0" smtClean="0"/>
              <a:t>.</a:t>
            </a:r>
          </a:p>
          <a:p>
            <a:pPr>
              <a:buFont typeface="Wingdings" pitchFamily="2" charset="2"/>
              <a:buChar char="v"/>
            </a:pPr>
            <a:r>
              <a:rPr lang="en-GB" sz="2000" dirty="0" smtClean="0"/>
              <a:t>Los </a:t>
            </a:r>
            <a:r>
              <a:rPr lang="en-GB" sz="2000" dirty="0" err="1" smtClean="0"/>
              <a:t>anuncios</a:t>
            </a:r>
            <a:r>
              <a:rPr lang="en-GB" sz="2000" dirty="0" smtClean="0"/>
              <a:t> ne </a:t>
            </a:r>
            <a:r>
              <a:rPr lang="en-GB" sz="2000" dirty="0" err="1" smtClean="0"/>
              <a:t>molestan</a:t>
            </a:r>
            <a:r>
              <a:rPr lang="en-GB" sz="2000" dirty="0" smtClean="0"/>
              <a:t> mucho </a:t>
            </a:r>
            <a:r>
              <a:rPr lang="en-GB" sz="2000" dirty="0" err="1" smtClean="0"/>
              <a:t>cuando</a:t>
            </a:r>
            <a:r>
              <a:rPr lang="en-GB" sz="2000" dirty="0" smtClean="0"/>
              <a:t> se _________________</a:t>
            </a:r>
          </a:p>
          <a:p>
            <a:pPr>
              <a:buFont typeface="Wingdings" pitchFamily="2" charset="2"/>
              <a:buChar char="v"/>
            </a:pPr>
            <a:r>
              <a:rPr lang="en-GB" sz="2000" dirty="0" smtClean="0"/>
              <a:t>La ________________________ </a:t>
            </a:r>
            <a:r>
              <a:rPr lang="en-GB" sz="2000" dirty="0" err="1" smtClean="0"/>
              <a:t>puede</a:t>
            </a:r>
            <a:r>
              <a:rPr lang="en-GB" sz="2000" dirty="0" smtClean="0"/>
              <a:t> </a:t>
            </a:r>
            <a:r>
              <a:rPr lang="en-GB" sz="2000" dirty="0" err="1" smtClean="0"/>
              <a:t>crear</a:t>
            </a:r>
            <a:r>
              <a:rPr lang="en-GB" sz="2000" dirty="0" smtClean="0"/>
              <a:t> un </a:t>
            </a:r>
            <a:r>
              <a:rPr lang="en-GB" sz="2000" dirty="0" err="1" smtClean="0"/>
              <a:t>anuncio</a:t>
            </a:r>
            <a:r>
              <a:rPr lang="en-GB" sz="2000" dirty="0" smtClean="0"/>
              <a:t> </a:t>
            </a:r>
            <a:r>
              <a:rPr lang="en-GB" sz="2000" dirty="0" err="1" smtClean="0"/>
              <a:t>efectivo</a:t>
            </a:r>
            <a:r>
              <a:rPr lang="en-GB" sz="2000" dirty="0" smtClean="0"/>
              <a:t>.</a:t>
            </a:r>
          </a:p>
          <a:p>
            <a:pPr algn="ctr">
              <a:buNone/>
            </a:pPr>
            <a:r>
              <a:rPr lang="en-GB" sz="2000" b="1" dirty="0" smtClean="0"/>
              <a:t> TABACO         REPITEN           VENDER             CIEN        </a:t>
            </a:r>
          </a:p>
          <a:p>
            <a:pPr algn="ctr">
              <a:buNone/>
            </a:pPr>
            <a:r>
              <a:rPr lang="en-GB" sz="2000" b="1" dirty="0" smtClean="0"/>
              <a:t>                           ORIGINALIDAD              LA COMIDA        </a:t>
            </a:r>
          </a:p>
          <a:p>
            <a:pPr algn="ctr">
              <a:buNone/>
            </a:pPr>
            <a:r>
              <a:rPr lang="en-GB" sz="2000" b="1" dirty="0" smtClean="0"/>
              <a:t>                                                   AZUCAR Y GRASA</a:t>
            </a:r>
          </a:p>
        </p:txBody>
      </p:sp>
      <p:pic>
        <p:nvPicPr>
          <p:cNvPr id="18434" name="Picture 2" descr="D:\Documents and Settings\Ina.SN101063640308\My Documents\Downloads\MP900448355.JPG"/>
          <p:cNvPicPr>
            <a:picLocks noChangeAspect="1" noChangeArrowheads="1"/>
          </p:cNvPicPr>
          <p:nvPr/>
        </p:nvPicPr>
        <p:blipFill>
          <a:blip r:embed="rId2" cstate="print"/>
          <a:srcRect/>
          <a:stretch>
            <a:fillRect/>
          </a:stretch>
        </p:blipFill>
        <p:spPr bwMode="auto">
          <a:xfrm>
            <a:off x="179512" y="5242545"/>
            <a:ext cx="2963242" cy="1615455"/>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TOPIC 4.</a:t>
            </a:r>
            <a:r>
              <a:rPr lang="en-GB" sz="1800" b="1" u="sng" dirty="0" smtClean="0">
                <a:latin typeface="Calibri" pitchFamily="34" charset="0"/>
              </a:rPr>
              <a:t> LA TECNOLOGÍA.</a:t>
            </a:r>
            <a:r>
              <a:rPr lang="en-GB" sz="1800" b="1" dirty="0" smtClean="0">
                <a:latin typeface="Calibri" pitchFamily="34" charset="0"/>
                <a:cs typeface="Calibri" pitchFamily="34" charset="0"/>
              </a:rPr>
              <a:t/>
            </a:r>
            <a:br>
              <a:rPr lang="en-GB" sz="1800" b="1" dirty="0" smtClean="0">
                <a:latin typeface="Calibri" pitchFamily="34" charset="0"/>
                <a:cs typeface="Calibri" pitchFamily="34" charset="0"/>
              </a:rPr>
            </a:br>
            <a:r>
              <a:rPr lang="en-GB" sz="1800" b="1" u="sng" dirty="0" smtClean="0"/>
              <a:t>  </a:t>
            </a:r>
            <a:endParaRPr lang="en-US" sz="1800" b="1" u="sng" dirty="0"/>
          </a:p>
        </p:txBody>
      </p:sp>
      <p:pic>
        <p:nvPicPr>
          <p:cNvPr id="19458" name="Picture 2" descr="D:\Documents and Settings\Ina.SN101063640308\My Documents\Downloads\MP900433172.JPG"/>
          <p:cNvPicPr>
            <a:picLocks noChangeAspect="1" noChangeArrowheads="1"/>
          </p:cNvPicPr>
          <p:nvPr/>
        </p:nvPicPr>
        <p:blipFill>
          <a:blip r:embed="rId2" cstate="print"/>
          <a:srcRect/>
          <a:stretch>
            <a:fillRect/>
          </a:stretch>
        </p:blipFill>
        <p:spPr bwMode="auto">
          <a:xfrm>
            <a:off x="323528" y="4377680"/>
            <a:ext cx="2160240" cy="2480320"/>
          </a:xfrm>
          <a:prstGeom prst="rect">
            <a:avLst/>
          </a:prstGeom>
          <a:noFill/>
        </p:spPr>
      </p:pic>
      <p:pic>
        <p:nvPicPr>
          <p:cNvPr id="19459" name="Picture 3" descr="D:\Documents and Settings\Ina.SN101063640308\My Documents\Downloads\MP900430491.JPG"/>
          <p:cNvPicPr>
            <a:picLocks noGrp="1" noChangeAspect="1" noChangeArrowheads="1"/>
          </p:cNvPicPr>
          <p:nvPr>
            <p:ph idx="1"/>
          </p:nvPr>
        </p:nvPicPr>
        <p:blipFill>
          <a:blip r:embed="rId3" cstate="print"/>
          <a:srcRect/>
          <a:stretch>
            <a:fillRect/>
          </a:stretch>
        </p:blipFill>
        <p:spPr bwMode="auto">
          <a:xfrm>
            <a:off x="5940152" y="548680"/>
            <a:ext cx="2983062" cy="2548880"/>
          </a:xfrm>
          <a:prstGeom prst="rect">
            <a:avLst/>
          </a:prstGeom>
          <a:noFill/>
        </p:spPr>
      </p:pic>
      <p:pic>
        <p:nvPicPr>
          <p:cNvPr id="19460" name="Picture 4" descr="D:\Documents and Settings\Ina.SN101063640308\My Documents\Downloads\MP900315543.JPG"/>
          <p:cNvPicPr>
            <a:picLocks noChangeAspect="1" noChangeArrowheads="1"/>
          </p:cNvPicPr>
          <p:nvPr/>
        </p:nvPicPr>
        <p:blipFill>
          <a:blip r:embed="rId4" cstate="print"/>
          <a:srcRect/>
          <a:stretch>
            <a:fillRect/>
          </a:stretch>
        </p:blipFill>
        <p:spPr bwMode="auto">
          <a:xfrm>
            <a:off x="179512" y="332656"/>
            <a:ext cx="2952328" cy="2614613"/>
          </a:xfrm>
          <a:prstGeom prst="rect">
            <a:avLst/>
          </a:prstGeom>
          <a:noFill/>
        </p:spPr>
      </p:pic>
      <p:pic>
        <p:nvPicPr>
          <p:cNvPr id="19461" name="Picture 5" descr="D:\Documents and Settings\Ina.SN101063640308\My Documents\Downloads\MC900056377.WMF"/>
          <p:cNvPicPr>
            <a:picLocks noChangeAspect="1" noChangeArrowheads="1"/>
          </p:cNvPicPr>
          <p:nvPr/>
        </p:nvPicPr>
        <p:blipFill>
          <a:blip r:embed="rId5" cstate="print"/>
          <a:srcRect/>
          <a:stretch>
            <a:fillRect/>
          </a:stretch>
        </p:blipFill>
        <p:spPr bwMode="auto">
          <a:xfrm>
            <a:off x="2483768" y="3140968"/>
            <a:ext cx="2556297" cy="1959149"/>
          </a:xfrm>
          <a:prstGeom prst="rect">
            <a:avLst/>
          </a:prstGeom>
          <a:noFill/>
        </p:spPr>
      </p:pic>
      <p:pic>
        <p:nvPicPr>
          <p:cNvPr id="19462" name="Picture 6" descr="D:\Documents and Settings\Ina.SN101063640308\My Documents\Downloads\MP900430549.JPG"/>
          <p:cNvPicPr>
            <a:picLocks noChangeAspect="1" noChangeArrowheads="1"/>
          </p:cNvPicPr>
          <p:nvPr/>
        </p:nvPicPr>
        <p:blipFill>
          <a:blip r:embed="rId6" cstate="print"/>
          <a:srcRect/>
          <a:stretch>
            <a:fillRect/>
          </a:stretch>
        </p:blipFill>
        <p:spPr bwMode="auto">
          <a:xfrm>
            <a:off x="5004048" y="3140968"/>
            <a:ext cx="3805783" cy="3528392"/>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1" u="sng" dirty="0" smtClean="0"/>
              <a:t>ACTIVIDAD 15. ¿QUÉ HACES CON TU ORDENADOR?</a:t>
            </a:r>
            <a:br>
              <a:rPr lang="en-GB" sz="2000" b="1" u="sng" dirty="0" smtClean="0"/>
            </a:br>
            <a:r>
              <a:rPr lang="en-GB" sz="2000" b="1" dirty="0" smtClean="0"/>
              <a:t>Read and say how often do you do this. Are you or anyone you know addicted to your computer? What are the consequences of this addiction?</a:t>
            </a:r>
            <a:endParaRPr lang="en-GB" sz="2000" dirty="0"/>
          </a:p>
        </p:txBody>
      </p:sp>
      <p:sp>
        <p:nvSpPr>
          <p:cNvPr id="5" name="Content Placeholder 4"/>
          <p:cNvSpPr>
            <a:spLocks noGrp="1"/>
          </p:cNvSpPr>
          <p:nvPr>
            <p:ph sz="half" idx="1"/>
          </p:nvPr>
        </p:nvSpPr>
        <p:spPr/>
        <p:txBody>
          <a:bodyPr>
            <a:normAutofit/>
          </a:bodyPr>
          <a:lstStyle/>
          <a:p>
            <a:r>
              <a:rPr lang="en-GB" sz="2400" dirty="0" err="1" smtClean="0"/>
              <a:t>Navego</a:t>
            </a:r>
            <a:r>
              <a:rPr lang="en-GB" sz="2400" dirty="0" smtClean="0"/>
              <a:t> </a:t>
            </a:r>
            <a:r>
              <a:rPr lang="en-GB" sz="2400" dirty="0" err="1" smtClean="0"/>
              <a:t>por</a:t>
            </a:r>
            <a:r>
              <a:rPr lang="en-GB" sz="2400" dirty="0" smtClean="0"/>
              <a:t> </a:t>
            </a:r>
            <a:r>
              <a:rPr lang="en-GB" sz="2400" dirty="0" err="1" smtClean="0"/>
              <a:t>Intenet</a:t>
            </a:r>
            <a:endParaRPr lang="en-GB" sz="2400" dirty="0" smtClean="0"/>
          </a:p>
          <a:p>
            <a:r>
              <a:rPr lang="en-GB" sz="2400" dirty="0" err="1" smtClean="0"/>
              <a:t>Uso</a:t>
            </a:r>
            <a:r>
              <a:rPr lang="en-GB" sz="2400" dirty="0" smtClean="0"/>
              <a:t> Facebook</a:t>
            </a:r>
          </a:p>
          <a:p>
            <a:r>
              <a:rPr lang="en-GB" sz="2400" dirty="0" err="1" smtClean="0"/>
              <a:t>Chateo</a:t>
            </a:r>
            <a:endParaRPr lang="en-GB" sz="2400" dirty="0" smtClean="0"/>
          </a:p>
          <a:p>
            <a:r>
              <a:rPr lang="en-GB" sz="2400" dirty="0" err="1" smtClean="0"/>
              <a:t>Descargo</a:t>
            </a:r>
            <a:r>
              <a:rPr lang="en-GB" sz="2400" dirty="0" smtClean="0"/>
              <a:t> </a:t>
            </a:r>
            <a:r>
              <a:rPr lang="en-GB" sz="2400" dirty="0" err="1" smtClean="0"/>
              <a:t>música</a:t>
            </a:r>
            <a:endParaRPr lang="en-GB" sz="2400" dirty="0" smtClean="0"/>
          </a:p>
          <a:p>
            <a:r>
              <a:rPr lang="en-GB" sz="2400" dirty="0" err="1" smtClean="0"/>
              <a:t>Juego</a:t>
            </a:r>
            <a:r>
              <a:rPr lang="en-GB" sz="2400" dirty="0" smtClean="0"/>
              <a:t> con </a:t>
            </a:r>
            <a:r>
              <a:rPr lang="en-GB" sz="2400" dirty="0" err="1" smtClean="0"/>
              <a:t>videojuegos</a:t>
            </a:r>
            <a:endParaRPr lang="en-GB" sz="2400" dirty="0" smtClean="0"/>
          </a:p>
          <a:p>
            <a:r>
              <a:rPr lang="en-GB" sz="2400" dirty="0" err="1" smtClean="0"/>
              <a:t>Veo</a:t>
            </a:r>
            <a:r>
              <a:rPr lang="en-GB" sz="2400" dirty="0" smtClean="0"/>
              <a:t> </a:t>
            </a:r>
            <a:r>
              <a:rPr lang="en-GB" sz="2400" dirty="0" err="1" smtClean="0"/>
              <a:t>vídeos</a:t>
            </a:r>
            <a:r>
              <a:rPr lang="en-GB" sz="2400" dirty="0" smtClean="0"/>
              <a:t> en </a:t>
            </a:r>
            <a:r>
              <a:rPr lang="en-GB" sz="2400" dirty="0" err="1" smtClean="0"/>
              <a:t>Youtube</a:t>
            </a:r>
            <a:endParaRPr lang="en-GB" sz="2400" dirty="0" smtClean="0"/>
          </a:p>
          <a:p>
            <a:r>
              <a:rPr lang="en-GB" sz="2400" dirty="0" err="1" smtClean="0"/>
              <a:t>Hago</a:t>
            </a:r>
            <a:r>
              <a:rPr lang="en-GB" sz="2400" dirty="0" smtClean="0"/>
              <a:t> </a:t>
            </a:r>
            <a:r>
              <a:rPr lang="en-GB" sz="2400" dirty="0" err="1" smtClean="0"/>
              <a:t>compras</a:t>
            </a:r>
            <a:r>
              <a:rPr lang="en-GB" sz="2400" dirty="0" smtClean="0"/>
              <a:t> </a:t>
            </a:r>
            <a:r>
              <a:rPr lang="en-GB" sz="2400" dirty="0" err="1" smtClean="0"/>
              <a:t>por</a:t>
            </a:r>
            <a:r>
              <a:rPr lang="en-GB" sz="2400" dirty="0" smtClean="0"/>
              <a:t> Internet</a:t>
            </a:r>
          </a:p>
          <a:p>
            <a:r>
              <a:rPr lang="en-GB" sz="2400" dirty="0" err="1" smtClean="0"/>
              <a:t>Mando</a:t>
            </a:r>
            <a:r>
              <a:rPr lang="en-GB" sz="2400" dirty="0" smtClean="0"/>
              <a:t> </a:t>
            </a:r>
            <a:r>
              <a:rPr lang="en-GB" sz="2400" dirty="0" err="1" smtClean="0"/>
              <a:t>correos</a:t>
            </a:r>
            <a:r>
              <a:rPr lang="en-GB" sz="2400" dirty="0" smtClean="0"/>
              <a:t> </a:t>
            </a:r>
            <a:r>
              <a:rPr lang="en-GB" sz="2400" dirty="0" err="1" smtClean="0"/>
              <a:t>electrónicos</a:t>
            </a:r>
            <a:endParaRPr lang="en-GB" sz="2400" dirty="0" smtClean="0"/>
          </a:p>
          <a:p>
            <a:endParaRPr lang="en-GB" sz="1800" dirty="0"/>
          </a:p>
        </p:txBody>
      </p:sp>
      <p:sp>
        <p:nvSpPr>
          <p:cNvPr id="6" name="Content Placeholder 5"/>
          <p:cNvSpPr>
            <a:spLocks noGrp="1"/>
          </p:cNvSpPr>
          <p:nvPr>
            <p:ph sz="half" idx="2"/>
          </p:nvPr>
        </p:nvSpPr>
        <p:spPr/>
        <p:txBody>
          <a:bodyPr/>
          <a:lstStyle/>
          <a:p>
            <a:r>
              <a:rPr lang="en-GB" b="1" dirty="0" err="1"/>
              <a:t>n</a:t>
            </a:r>
            <a:r>
              <a:rPr lang="en-GB" b="1" dirty="0" err="1" smtClean="0"/>
              <a:t>unca</a:t>
            </a:r>
            <a:endParaRPr lang="en-GB" b="1" dirty="0" smtClean="0"/>
          </a:p>
          <a:p>
            <a:r>
              <a:rPr lang="en-GB" b="1" dirty="0" err="1"/>
              <a:t>una</a:t>
            </a:r>
            <a:r>
              <a:rPr lang="en-GB" b="1" dirty="0"/>
              <a:t> </a:t>
            </a:r>
            <a:r>
              <a:rPr lang="en-GB" b="1" dirty="0" err="1"/>
              <a:t>vez</a:t>
            </a:r>
            <a:r>
              <a:rPr lang="en-GB" b="1" dirty="0"/>
              <a:t> a la </a:t>
            </a:r>
            <a:r>
              <a:rPr lang="en-GB" b="1" dirty="0" err="1" smtClean="0"/>
              <a:t>semana</a:t>
            </a:r>
            <a:endParaRPr lang="en-GB" b="1" dirty="0" smtClean="0"/>
          </a:p>
          <a:p>
            <a:r>
              <a:rPr lang="en-GB" b="1" dirty="0"/>
              <a:t>los fines de </a:t>
            </a:r>
            <a:r>
              <a:rPr lang="en-GB" b="1" dirty="0" err="1" smtClean="0"/>
              <a:t>semana</a:t>
            </a:r>
            <a:endParaRPr lang="en-GB" b="1" dirty="0" smtClean="0"/>
          </a:p>
          <a:p>
            <a:r>
              <a:rPr lang="en-GB" b="1" dirty="0"/>
              <a:t>dos </a:t>
            </a:r>
            <a:r>
              <a:rPr lang="en-GB" b="1" dirty="0" err="1"/>
              <a:t>veces</a:t>
            </a:r>
            <a:r>
              <a:rPr lang="en-GB" b="1" dirty="0"/>
              <a:t> a la </a:t>
            </a:r>
            <a:r>
              <a:rPr lang="en-GB" b="1" dirty="0" err="1" smtClean="0"/>
              <a:t>semana</a:t>
            </a:r>
            <a:endParaRPr lang="en-GB" b="1" dirty="0" smtClean="0"/>
          </a:p>
          <a:p>
            <a:r>
              <a:rPr lang="en-GB" b="1" dirty="0" err="1"/>
              <a:t>por</a:t>
            </a:r>
            <a:r>
              <a:rPr lang="en-GB" b="1" dirty="0"/>
              <a:t> </a:t>
            </a:r>
            <a:r>
              <a:rPr lang="en-GB" b="1" dirty="0" err="1"/>
              <a:t>las</a:t>
            </a:r>
            <a:r>
              <a:rPr lang="en-GB" b="1" dirty="0"/>
              <a:t> </a:t>
            </a:r>
            <a:r>
              <a:rPr lang="en-GB" b="1" dirty="0" err="1" smtClean="0"/>
              <a:t>noches</a:t>
            </a:r>
            <a:endParaRPr lang="en-GB" b="1" dirty="0" smtClean="0"/>
          </a:p>
          <a:p>
            <a:r>
              <a:rPr lang="en-GB" b="1" dirty="0"/>
              <a:t>a </a:t>
            </a:r>
            <a:r>
              <a:rPr lang="en-GB" b="1" dirty="0" err="1" smtClean="0"/>
              <a:t>veces</a:t>
            </a:r>
            <a:endParaRPr lang="en-GB" b="1" dirty="0" smtClean="0"/>
          </a:p>
          <a:p>
            <a:r>
              <a:rPr lang="en-GB" b="1" dirty="0" err="1"/>
              <a:t>todos</a:t>
            </a:r>
            <a:r>
              <a:rPr lang="en-GB" b="1" dirty="0"/>
              <a:t> los </a:t>
            </a:r>
            <a:r>
              <a:rPr lang="en-GB" b="1" dirty="0" err="1" smtClean="0"/>
              <a:t>días</a:t>
            </a:r>
            <a:endParaRPr lang="en-GB" b="1" dirty="0" smtClean="0"/>
          </a:p>
          <a:p>
            <a:r>
              <a:rPr lang="en-GB" b="1" dirty="0" err="1"/>
              <a:t>siempre</a:t>
            </a:r>
            <a:endParaRPr lang="en-GB" b="1" dirty="0"/>
          </a:p>
          <a:p>
            <a:endParaRPr lang="en-GB" b="1" dirty="0" smtClean="0"/>
          </a:p>
          <a:p>
            <a:endParaRPr lang="en-GB" b="1" dirty="0"/>
          </a:p>
          <a:p>
            <a:endParaRPr lang="en-GB" b="1" dirty="0">
              <a:solidFill>
                <a:schemeClr val="tx1">
                  <a:lumMod val="85000"/>
                  <a:lumOff val="15000"/>
                </a:schemeClr>
              </a:solidFill>
            </a:endParaRPr>
          </a:p>
          <a:p>
            <a:endParaRPr lang="en-GB" b="1" dirty="0" smtClean="0"/>
          </a:p>
          <a:p>
            <a:endParaRPr lang="en-GB" b="1" dirty="0"/>
          </a:p>
          <a:p>
            <a:endParaRPr lang="en-GB" b="1" dirty="0">
              <a:solidFill>
                <a:schemeClr val="tx1">
                  <a:lumMod val="85000"/>
                  <a:lumOff val="15000"/>
                </a:schemeClr>
              </a:solidFill>
            </a:endParaRPr>
          </a:p>
          <a:p>
            <a:endParaRPr lang="en-GB" b="1" dirty="0"/>
          </a:p>
          <a:p>
            <a:endParaRPr lang="en-GB" b="1" dirty="0">
              <a:solidFill>
                <a:schemeClr val="tx1">
                  <a:lumMod val="85000"/>
                  <a:lumOff val="15000"/>
                </a:schemeClr>
              </a:solidFill>
            </a:endParaRPr>
          </a:p>
          <a:p>
            <a:endParaRPr lang="en-GB" dirty="0" smtClean="0"/>
          </a:p>
          <a:p>
            <a:endParaRPr lang="en-GB" dirty="0"/>
          </a:p>
        </p:txBody>
      </p:sp>
      <p:pic>
        <p:nvPicPr>
          <p:cNvPr id="20482" name="Picture 2" descr="D:\Documents and Settings\Ina.SN101063640308\My Documents\Downloads\MP900405598.JPG"/>
          <p:cNvPicPr>
            <a:picLocks noChangeAspect="1" noChangeArrowheads="1"/>
          </p:cNvPicPr>
          <p:nvPr/>
        </p:nvPicPr>
        <p:blipFill>
          <a:blip r:embed="rId2" cstate="print"/>
          <a:srcRect/>
          <a:stretch>
            <a:fillRect/>
          </a:stretch>
        </p:blipFill>
        <p:spPr bwMode="auto">
          <a:xfrm>
            <a:off x="899592" y="5345832"/>
            <a:ext cx="2409775" cy="1512168"/>
          </a:xfrm>
          <a:prstGeom prst="rect">
            <a:avLst/>
          </a:prstGeom>
          <a:noFill/>
        </p:spPr>
      </p:pic>
    </p:spTree>
    <p:extLst>
      <p:ext uri="{BB962C8B-B14F-4D97-AF65-F5344CB8AC3E}">
        <p14:creationId xmlns:p14="http://schemas.microsoft.com/office/powerpoint/2010/main" val="24536193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16. TECHNO ADICTOS.</a:t>
            </a:r>
            <a:br>
              <a:rPr lang="en-GB" sz="1800" b="1" u="sng" dirty="0" smtClean="0"/>
            </a:br>
            <a:r>
              <a:rPr lang="en-GB" sz="1800" b="1" dirty="0" smtClean="0"/>
              <a:t>Read and find the statements highlighting the positives and the negatives of the everyday use of technology.</a:t>
            </a:r>
            <a:endParaRPr lang="en-US" sz="1800" b="1" u="sng" dirty="0"/>
          </a:p>
        </p:txBody>
      </p:sp>
      <p:sp>
        <p:nvSpPr>
          <p:cNvPr id="3" name="Content Placeholder 2"/>
          <p:cNvSpPr>
            <a:spLocks noGrp="1"/>
          </p:cNvSpPr>
          <p:nvPr>
            <p:ph idx="1"/>
          </p:nvPr>
        </p:nvSpPr>
        <p:spPr/>
        <p:txBody>
          <a:bodyPr>
            <a:normAutofit/>
          </a:bodyPr>
          <a:lstStyle/>
          <a:p>
            <a:pPr marL="457200" indent="-457200">
              <a:buFont typeface="+mj-lt"/>
              <a:buAutoNum type="alphaLcPeriod"/>
            </a:pPr>
            <a:r>
              <a:rPr lang="en-GB" sz="2000" dirty="0" smtClean="0"/>
              <a:t>Es </a:t>
            </a:r>
            <a:r>
              <a:rPr lang="en-GB" sz="2000" dirty="0" err="1" smtClean="0"/>
              <a:t>posible</a:t>
            </a:r>
            <a:r>
              <a:rPr lang="en-GB" sz="2000" dirty="0" smtClean="0"/>
              <a:t> de </a:t>
            </a:r>
            <a:r>
              <a:rPr lang="en-GB" sz="2000" dirty="0" err="1" smtClean="0"/>
              <a:t>chatear</a:t>
            </a:r>
            <a:r>
              <a:rPr lang="en-GB" sz="2000" dirty="0" smtClean="0"/>
              <a:t> con </a:t>
            </a:r>
            <a:r>
              <a:rPr lang="en-GB" sz="2000" dirty="0" err="1" smtClean="0"/>
              <a:t>otros</a:t>
            </a:r>
            <a:r>
              <a:rPr lang="en-GB" sz="2000" dirty="0" smtClean="0"/>
              <a:t> </a:t>
            </a:r>
            <a:r>
              <a:rPr lang="en-GB" sz="2000" dirty="0" err="1" smtClean="0"/>
              <a:t>por</a:t>
            </a:r>
            <a:r>
              <a:rPr lang="en-GB" sz="2000" dirty="0" smtClean="0"/>
              <a:t> Internet.</a:t>
            </a:r>
          </a:p>
          <a:p>
            <a:pPr marL="457200" indent="-457200">
              <a:buFont typeface="+mj-lt"/>
              <a:buAutoNum type="alphaLcPeriod"/>
            </a:pPr>
            <a:r>
              <a:rPr lang="en-GB" sz="2000" dirty="0" smtClean="0"/>
              <a:t>No hay </a:t>
            </a:r>
            <a:r>
              <a:rPr lang="en-GB" sz="2000" dirty="0" err="1" smtClean="0"/>
              <a:t>que</a:t>
            </a:r>
            <a:r>
              <a:rPr lang="en-GB" sz="2000" dirty="0" smtClean="0"/>
              <a:t> </a:t>
            </a:r>
            <a:r>
              <a:rPr lang="en-GB" sz="2000" dirty="0" err="1" smtClean="0"/>
              <a:t>pagar</a:t>
            </a:r>
            <a:r>
              <a:rPr lang="en-GB" sz="2000" dirty="0" smtClean="0"/>
              <a:t> </a:t>
            </a:r>
            <a:r>
              <a:rPr lang="en-GB" sz="2000" dirty="0" err="1" smtClean="0"/>
              <a:t>por</a:t>
            </a:r>
            <a:r>
              <a:rPr lang="en-GB" sz="2000" dirty="0" smtClean="0"/>
              <a:t> </a:t>
            </a:r>
            <a:r>
              <a:rPr lang="en-GB" sz="2000" dirty="0" err="1" smtClean="0"/>
              <a:t>enviar</a:t>
            </a:r>
            <a:r>
              <a:rPr lang="en-GB" sz="2000" dirty="0" smtClean="0"/>
              <a:t> </a:t>
            </a:r>
            <a:r>
              <a:rPr lang="en-GB" sz="2000" dirty="0" err="1" smtClean="0"/>
              <a:t>mensajes</a:t>
            </a:r>
            <a:r>
              <a:rPr lang="en-GB" sz="2000" dirty="0" smtClean="0"/>
              <a:t> </a:t>
            </a:r>
            <a:r>
              <a:rPr lang="en-GB" sz="2000" dirty="0" err="1" smtClean="0"/>
              <a:t>por</a:t>
            </a:r>
            <a:r>
              <a:rPr lang="en-GB" sz="2000" dirty="0" smtClean="0"/>
              <a:t> Skype.</a:t>
            </a:r>
          </a:p>
          <a:p>
            <a:pPr marL="457200" indent="-457200">
              <a:buFont typeface="+mj-lt"/>
              <a:buAutoNum type="alphaLcPeriod"/>
            </a:pPr>
            <a:r>
              <a:rPr lang="en-GB" sz="2000" dirty="0" smtClean="0"/>
              <a:t>Los </a:t>
            </a:r>
            <a:r>
              <a:rPr lang="en-GB" sz="2000" dirty="0" err="1" smtClean="0"/>
              <a:t>teléfonos</a:t>
            </a:r>
            <a:r>
              <a:rPr lang="en-GB" sz="2000" dirty="0" smtClean="0"/>
              <a:t> </a:t>
            </a:r>
            <a:r>
              <a:rPr lang="en-GB" sz="2000" dirty="0" err="1" smtClean="0"/>
              <a:t>inteligentes</a:t>
            </a:r>
            <a:r>
              <a:rPr lang="en-GB" sz="2000" dirty="0" smtClean="0"/>
              <a:t> son </a:t>
            </a:r>
            <a:r>
              <a:rPr lang="en-GB" sz="2000" dirty="0" err="1" smtClean="0"/>
              <a:t>bastante</a:t>
            </a:r>
            <a:r>
              <a:rPr lang="en-GB" sz="2000" dirty="0" smtClean="0"/>
              <a:t> </a:t>
            </a:r>
            <a:r>
              <a:rPr lang="en-GB" sz="2000" dirty="0" err="1" smtClean="0"/>
              <a:t>caros</a:t>
            </a:r>
            <a:r>
              <a:rPr lang="en-GB" sz="2000" dirty="0" smtClean="0"/>
              <a:t>.</a:t>
            </a:r>
          </a:p>
          <a:p>
            <a:pPr marL="457200" indent="-457200">
              <a:buFont typeface="+mj-lt"/>
              <a:buAutoNum type="alphaLcPeriod"/>
            </a:pPr>
            <a:r>
              <a:rPr lang="en-GB" sz="2000" dirty="0" smtClean="0"/>
              <a:t>El </a:t>
            </a:r>
            <a:r>
              <a:rPr lang="en-GB" sz="2000" dirty="0" err="1" smtClean="0"/>
              <a:t>móvil</a:t>
            </a:r>
            <a:r>
              <a:rPr lang="en-GB" sz="2000" dirty="0" smtClean="0"/>
              <a:t>, </a:t>
            </a:r>
            <a:r>
              <a:rPr lang="en-GB" sz="2000" dirty="0" err="1" smtClean="0"/>
              <a:t>para</a:t>
            </a:r>
            <a:r>
              <a:rPr lang="en-GB" sz="2000" dirty="0" smtClean="0"/>
              <a:t> mi, </a:t>
            </a:r>
            <a:r>
              <a:rPr lang="en-GB" sz="2000" dirty="0" err="1" smtClean="0"/>
              <a:t>es</a:t>
            </a:r>
            <a:r>
              <a:rPr lang="en-GB" sz="2000" dirty="0" smtClean="0"/>
              <a:t> </a:t>
            </a:r>
            <a:r>
              <a:rPr lang="en-GB" sz="2000" dirty="0" err="1" smtClean="0"/>
              <a:t>importante</a:t>
            </a:r>
            <a:r>
              <a:rPr lang="en-GB" sz="2000" dirty="0" smtClean="0"/>
              <a:t>, me </a:t>
            </a:r>
            <a:r>
              <a:rPr lang="en-GB" sz="2000" dirty="0" err="1" smtClean="0"/>
              <a:t>da</a:t>
            </a:r>
            <a:r>
              <a:rPr lang="en-GB" sz="2000" dirty="0" smtClean="0"/>
              <a:t> la </a:t>
            </a:r>
            <a:r>
              <a:rPr lang="en-GB" sz="2000" dirty="0" err="1" smtClean="0"/>
              <a:t>securidad</a:t>
            </a:r>
            <a:r>
              <a:rPr lang="en-GB" sz="2000" dirty="0" smtClean="0"/>
              <a:t> de </a:t>
            </a:r>
            <a:r>
              <a:rPr lang="en-GB" sz="2000" dirty="0" err="1" smtClean="0"/>
              <a:t>contacto</a:t>
            </a:r>
            <a:r>
              <a:rPr lang="en-GB" sz="2000" dirty="0" smtClean="0"/>
              <a:t> con </a:t>
            </a:r>
            <a:r>
              <a:rPr lang="en-GB" sz="2000" dirty="0" err="1" smtClean="0"/>
              <a:t>mis</a:t>
            </a:r>
            <a:r>
              <a:rPr lang="en-GB" sz="2000" dirty="0" smtClean="0"/>
              <a:t> padres.</a:t>
            </a:r>
          </a:p>
          <a:p>
            <a:pPr marL="457200" indent="-457200">
              <a:buFont typeface="+mj-lt"/>
              <a:buAutoNum type="alphaLcPeriod"/>
            </a:pPr>
            <a:r>
              <a:rPr lang="en-GB" sz="2000" dirty="0" smtClean="0"/>
              <a:t>Los </a:t>
            </a:r>
            <a:r>
              <a:rPr lang="en-GB" sz="2000" dirty="0" err="1" smtClean="0"/>
              <a:t>juegos</a:t>
            </a:r>
            <a:r>
              <a:rPr lang="en-GB" sz="2000" dirty="0" smtClean="0"/>
              <a:t> </a:t>
            </a:r>
            <a:r>
              <a:rPr lang="en-GB" sz="2000" dirty="0" err="1" smtClean="0"/>
              <a:t>nuevos</a:t>
            </a:r>
            <a:r>
              <a:rPr lang="en-GB" sz="2000" dirty="0" smtClean="0"/>
              <a:t> de </a:t>
            </a:r>
            <a:r>
              <a:rPr lang="en-GB" sz="2000" dirty="0" err="1" smtClean="0"/>
              <a:t>videoconsola</a:t>
            </a:r>
            <a:r>
              <a:rPr lang="en-GB" sz="2000" dirty="0" smtClean="0"/>
              <a:t> son </a:t>
            </a:r>
            <a:r>
              <a:rPr lang="en-GB" sz="2000" dirty="0" err="1" smtClean="0"/>
              <a:t>caros</a:t>
            </a:r>
            <a:r>
              <a:rPr lang="en-GB" sz="2000" dirty="0" smtClean="0"/>
              <a:t>.</a:t>
            </a:r>
          </a:p>
          <a:p>
            <a:pPr marL="457200" indent="-457200">
              <a:buFont typeface="+mj-lt"/>
              <a:buAutoNum type="alphaLcPeriod"/>
            </a:pPr>
            <a:r>
              <a:rPr lang="en-GB" sz="2000" dirty="0" err="1" smtClean="0"/>
              <a:t>Podemos</a:t>
            </a:r>
            <a:r>
              <a:rPr lang="en-GB" sz="2000" dirty="0" smtClean="0"/>
              <a:t> </a:t>
            </a:r>
            <a:r>
              <a:rPr lang="en-GB" sz="2000" dirty="0" err="1" smtClean="0"/>
              <a:t>navegar</a:t>
            </a:r>
            <a:r>
              <a:rPr lang="en-GB" sz="2000" dirty="0" smtClean="0"/>
              <a:t> la red </a:t>
            </a:r>
            <a:r>
              <a:rPr lang="en-GB" sz="2000" dirty="0" err="1" smtClean="0"/>
              <a:t>fácilmente</a:t>
            </a:r>
            <a:r>
              <a:rPr lang="en-GB" sz="2000" dirty="0" smtClean="0"/>
              <a:t> con un </a:t>
            </a:r>
            <a:r>
              <a:rPr lang="en-GB" sz="2000" dirty="0" err="1" smtClean="0"/>
              <a:t>ordenador</a:t>
            </a:r>
            <a:r>
              <a:rPr lang="en-GB" sz="2000" dirty="0" smtClean="0"/>
              <a:t>.</a:t>
            </a:r>
          </a:p>
          <a:p>
            <a:pPr marL="457200" indent="-457200">
              <a:buFont typeface="+mj-lt"/>
              <a:buAutoNum type="alphaLcPeriod"/>
            </a:pPr>
            <a:r>
              <a:rPr lang="en-GB" sz="2000" dirty="0" smtClean="0"/>
              <a:t>El Internet </a:t>
            </a:r>
            <a:r>
              <a:rPr lang="en-GB" sz="2000" dirty="0" err="1" smtClean="0"/>
              <a:t>es</a:t>
            </a:r>
            <a:r>
              <a:rPr lang="en-GB" sz="2000" dirty="0" smtClean="0"/>
              <a:t> </a:t>
            </a:r>
            <a:r>
              <a:rPr lang="en-GB" sz="2000" dirty="0" err="1" smtClean="0"/>
              <a:t>útil</a:t>
            </a:r>
            <a:r>
              <a:rPr lang="en-GB" sz="2000" dirty="0" smtClean="0"/>
              <a:t> </a:t>
            </a:r>
            <a:r>
              <a:rPr lang="en-GB" sz="2000" dirty="0" err="1" smtClean="0"/>
              <a:t>por</a:t>
            </a:r>
            <a:r>
              <a:rPr lang="en-GB" sz="2000" dirty="0" smtClean="0"/>
              <a:t> </a:t>
            </a:r>
            <a:r>
              <a:rPr lang="en-GB" sz="2000" dirty="0" err="1" smtClean="0"/>
              <a:t>buscar</a:t>
            </a:r>
            <a:r>
              <a:rPr lang="en-GB" sz="2000" dirty="0" smtClean="0"/>
              <a:t> </a:t>
            </a:r>
            <a:r>
              <a:rPr lang="en-GB" sz="2000" dirty="0" err="1" smtClean="0"/>
              <a:t>información</a:t>
            </a:r>
            <a:r>
              <a:rPr lang="en-GB" sz="2000" dirty="0" smtClean="0"/>
              <a:t> - </a:t>
            </a:r>
            <a:r>
              <a:rPr lang="en-GB" sz="2000" dirty="0" err="1" smtClean="0"/>
              <a:t>es</a:t>
            </a:r>
            <a:r>
              <a:rPr lang="en-GB" sz="2000" dirty="0" smtClean="0"/>
              <a:t> </a:t>
            </a:r>
            <a:r>
              <a:rPr lang="en-GB" sz="2000" dirty="0" err="1" smtClean="0"/>
              <a:t>educativo</a:t>
            </a:r>
            <a:r>
              <a:rPr lang="en-GB" sz="2000" dirty="0" smtClean="0"/>
              <a:t>.</a:t>
            </a:r>
          </a:p>
          <a:p>
            <a:pPr marL="457200" indent="-457200">
              <a:buFont typeface="+mj-lt"/>
              <a:buAutoNum type="alphaLcPeriod"/>
            </a:pPr>
            <a:r>
              <a:rPr lang="en-GB" sz="2000" dirty="0" err="1" smtClean="0"/>
              <a:t>Descargo</a:t>
            </a:r>
            <a:r>
              <a:rPr lang="en-GB" sz="2000" dirty="0" smtClean="0"/>
              <a:t> </a:t>
            </a:r>
            <a:r>
              <a:rPr lang="en-GB" sz="2000" dirty="0" err="1" smtClean="0"/>
              <a:t>música</a:t>
            </a:r>
            <a:r>
              <a:rPr lang="en-GB" sz="2000" dirty="0" smtClean="0"/>
              <a:t> </a:t>
            </a:r>
            <a:r>
              <a:rPr lang="en-GB" sz="2000" dirty="0" err="1" smtClean="0"/>
              <a:t>rápidamente</a:t>
            </a:r>
            <a:r>
              <a:rPr lang="en-GB" sz="2000" dirty="0" smtClean="0"/>
              <a:t> – </a:t>
            </a:r>
            <a:r>
              <a:rPr lang="en-GB" sz="2000" dirty="0" err="1" smtClean="0"/>
              <a:t>es</a:t>
            </a:r>
            <a:r>
              <a:rPr lang="en-GB" sz="2000" dirty="0" smtClean="0"/>
              <a:t> </a:t>
            </a:r>
            <a:r>
              <a:rPr lang="en-GB" sz="2000" dirty="0" err="1" smtClean="0"/>
              <a:t>practico</a:t>
            </a:r>
            <a:r>
              <a:rPr lang="en-GB" sz="2000" dirty="0" smtClean="0"/>
              <a:t>.</a:t>
            </a:r>
          </a:p>
          <a:p>
            <a:pPr marL="457200" indent="-457200">
              <a:buFont typeface="+mj-lt"/>
              <a:buAutoNum type="alphaLcPeriod"/>
            </a:pPr>
            <a:r>
              <a:rPr lang="en-GB" sz="2000" dirty="0" smtClean="0"/>
              <a:t>Las </a:t>
            </a:r>
            <a:r>
              <a:rPr lang="en-GB" sz="2000" dirty="0" err="1" smtClean="0"/>
              <a:t>tecnologías</a:t>
            </a:r>
            <a:r>
              <a:rPr lang="en-GB" sz="2000" dirty="0" smtClean="0"/>
              <a:t> </a:t>
            </a:r>
            <a:r>
              <a:rPr lang="en-GB" sz="2000" dirty="0" err="1" smtClean="0"/>
              <a:t>están</a:t>
            </a:r>
            <a:r>
              <a:rPr lang="en-GB" sz="2000" dirty="0" smtClean="0"/>
              <a:t> </a:t>
            </a:r>
            <a:r>
              <a:rPr lang="en-GB" sz="2000" dirty="0" err="1" smtClean="0"/>
              <a:t>adictivas</a:t>
            </a:r>
            <a:r>
              <a:rPr lang="en-GB" sz="2000" dirty="0" smtClean="0"/>
              <a:t>.</a:t>
            </a:r>
          </a:p>
          <a:p>
            <a:pPr marL="457200" indent="-457200">
              <a:buFont typeface="+mj-lt"/>
              <a:buAutoNum type="alphaLcPeriod"/>
            </a:pPr>
            <a:r>
              <a:rPr lang="en-GB" sz="2000" dirty="0" err="1" smtClean="0"/>
              <a:t>Odio</a:t>
            </a:r>
            <a:r>
              <a:rPr lang="en-GB" sz="2000" dirty="0" smtClean="0"/>
              <a:t> el </a:t>
            </a:r>
            <a:r>
              <a:rPr lang="en-GB" sz="2000" dirty="0" err="1" smtClean="0"/>
              <a:t>correo</a:t>
            </a:r>
            <a:r>
              <a:rPr lang="en-GB" sz="2000" dirty="0" smtClean="0"/>
              <a:t> </a:t>
            </a:r>
            <a:r>
              <a:rPr lang="en-GB" sz="2000" dirty="0" err="1" smtClean="0"/>
              <a:t>basura</a:t>
            </a:r>
            <a:r>
              <a:rPr lang="en-GB" sz="2000" dirty="0" smtClean="0"/>
              <a:t> </a:t>
            </a:r>
            <a:r>
              <a:rPr lang="en-GB" sz="2000" dirty="0" err="1" smtClean="0"/>
              <a:t>que</a:t>
            </a:r>
            <a:r>
              <a:rPr lang="en-GB" sz="2000" dirty="0" smtClean="0"/>
              <a:t> </a:t>
            </a:r>
            <a:r>
              <a:rPr lang="en-GB" sz="2000" dirty="0" err="1" smtClean="0"/>
              <a:t>viene</a:t>
            </a:r>
            <a:r>
              <a:rPr lang="en-GB" sz="2000" dirty="0" smtClean="0"/>
              <a:t> con el email.</a:t>
            </a:r>
          </a:p>
          <a:p>
            <a:pPr marL="457200" indent="-457200">
              <a:buNone/>
            </a:pPr>
            <a:endParaRPr lang="en-GB" sz="2000" dirty="0" smtClean="0"/>
          </a:p>
          <a:p>
            <a:pPr marL="457200" indent="-457200">
              <a:buFont typeface="+mj-lt"/>
              <a:buAutoNum type="alphaLcPeriod"/>
            </a:pPr>
            <a:endParaRPr lang="en-GB" sz="2000" dirty="0" smtClean="0"/>
          </a:p>
          <a:p>
            <a:pPr>
              <a:buFont typeface="Wingdings" pitchFamily="2" charset="2"/>
              <a:buChar char="ü"/>
            </a:pPr>
            <a:endParaRPr lang="en-GB" sz="2000" dirty="0" smtClean="0"/>
          </a:p>
        </p:txBody>
      </p:sp>
      <p:pic>
        <p:nvPicPr>
          <p:cNvPr id="21508" name="Picture 4" descr="D:\Documents and Settings\Ina.SN101063640308\My Documents\Downloads\MP900443189.JPG"/>
          <p:cNvPicPr>
            <a:picLocks noChangeAspect="1" noChangeArrowheads="1"/>
          </p:cNvPicPr>
          <p:nvPr/>
        </p:nvPicPr>
        <p:blipFill>
          <a:blip r:embed="rId2" cstate="print"/>
          <a:srcRect/>
          <a:stretch>
            <a:fillRect/>
          </a:stretch>
        </p:blipFill>
        <p:spPr bwMode="auto">
          <a:xfrm>
            <a:off x="6156176" y="4725144"/>
            <a:ext cx="2675211" cy="1826717"/>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17 ¿QUÉ USAS PARA…?.</a:t>
            </a:r>
            <a:br>
              <a:rPr lang="en-GB" sz="1800" b="1" u="sng" dirty="0" smtClean="0"/>
            </a:br>
            <a:r>
              <a:rPr lang="en-GB" sz="1800" b="1" u="sng" dirty="0" smtClean="0"/>
              <a:t/>
            </a:r>
            <a:br>
              <a:rPr lang="en-GB" sz="1800" b="1" u="sng" dirty="0" smtClean="0"/>
            </a:br>
            <a:r>
              <a:rPr lang="en-GB" sz="1800" b="1" dirty="0" smtClean="0"/>
              <a:t>Work with partner –  which of the following do you do online?</a:t>
            </a:r>
            <a:endParaRPr lang="en-US" sz="1800" b="1" u="sng" dirty="0"/>
          </a:p>
        </p:txBody>
      </p:sp>
      <p:sp>
        <p:nvSpPr>
          <p:cNvPr id="3" name="Content Placeholder 2"/>
          <p:cNvSpPr>
            <a:spLocks noGrp="1"/>
          </p:cNvSpPr>
          <p:nvPr>
            <p:ph idx="1"/>
          </p:nvPr>
        </p:nvSpPr>
        <p:spPr/>
        <p:txBody>
          <a:bodyPr>
            <a:normAutofit/>
          </a:bodyPr>
          <a:lstStyle/>
          <a:p>
            <a:pPr>
              <a:buNone/>
            </a:pPr>
            <a:endParaRPr lang="en-GB" sz="2000" dirty="0" smtClean="0"/>
          </a:p>
          <a:p>
            <a:pPr>
              <a:buFont typeface="Wingdings" pitchFamily="2" charset="2"/>
              <a:buChar char="ü"/>
            </a:pPr>
            <a:r>
              <a:rPr lang="en-GB" sz="2000" dirty="0" err="1" smtClean="0"/>
              <a:t>Recibir</a:t>
            </a:r>
            <a:r>
              <a:rPr lang="en-GB" sz="2000" dirty="0" smtClean="0"/>
              <a:t> </a:t>
            </a:r>
            <a:r>
              <a:rPr lang="en-GB" sz="2000" dirty="0" err="1" smtClean="0"/>
              <a:t>correo</a:t>
            </a:r>
            <a:r>
              <a:rPr lang="en-GB" sz="2000" dirty="0" smtClean="0"/>
              <a:t> </a:t>
            </a:r>
            <a:r>
              <a:rPr lang="en-GB" sz="2000" dirty="0" err="1" smtClean="0"/>
              <a:t>electrónico</a:t>
            </a:r>
            <a:endParaRPr lang="en-GB" sz="2000" dirty="0" smtClean="0"/>
          </a:p>
          <a:p>
            <a:pPr>
              <a:buFont typeface="Wingdings" pitchFamily="2" charset="2"/>
              <a:buChar char="ü"/>
            </a:pPr>
            <a:r>
              <a:rPr lang="en-GB" sz="2000" dirty="0" err="1" smtClean="0"/>
              <a:t>Jugar</a:t>
            </a:r>
            <a:r>
              <a:rPr lang="en-GB" sz="2000" dirty="0" smtClean="0"/>
              <a:t> </a:t>
            </a:r>
            <a:r>
              <a:rPr lang="en-GB" sz="2000" dirty="0" err="1" smtClean="0"/>
              <a:t>juegos</a:t>
            </a:r>
            <a:r>
              <a:rPr lang="en-GB" sz="2000" dirty="0" smtClean="0"/>
              <a:t> </a:t>
            </a:r>
            <a:r>
              <a:rPr lang="en-GB" sz="2000" dirty="0" err="1" smtClean="0"/>
              <a:t>electrónicos</a:t>
            </a:r>
            <a:endParaRPr lang="en-GB" sz="2000" dirty="0" smtClean="0"/>
          </a:p>
          <a:p>
            <a:pPr>
              <a:buFont typeface="Wingdings" pitchFamily="2" charset="2"/>
              <a:buChar char="ü"/>
            </a:pPr>
            <a:r>
              <a:rPr lang="en-GB" sz="2000" dirty="0" err="1" smtClean="0"/>
              <a:t>Chatear</a:t>
            </a:r>
            <a:r>
              <a:rPr lang="en-GB" sz="2000" dirty="0" smtClean="0"/>
              <a:t> con amigos</a:t>
            </a:r>
          </a:p>
          <a:p>
            <a:pPr>
              <a:buFont typeface="Wingdings" pitchFamily="2" charset="2"/>
              <a:buChar char="ü"/>
            </a:pPr>
            <a:r>
              <a:rPr lang="en-GB" sz="2000" dirty="0" err="1" smtClean="0"/>
              <a:t>Navegar</a:t>
            </a:r>
            <a:r>
              <a:rPr lang="en-GB" sz="2000" dirty="0" smtClean="0"/>
              <a:t> </a:t>
            </a:r>
            <a:r>
              <a:rPr lang="en-GB" sz="2000" dirty="0" err="1" smtClean="0"/>
              <a:t>por</a:t>
            </a:r>
            <a:r>
              <a:rPr lang="en-GB" sz="2000" dirty="0" smtClean="0"/>
              <a:t> Internet</a:t>
            </a:r>
          </a:p>
          <a:p>
            <a:pPr>
              <a:buFont typeface="Wingdings" pitchFamily="2" charset="2"/>
              <a:buChar char="ü"/>
            </a:pPr>
            <a:r>
              <a:rPr lang="en-GB" sz="2000" dirty="0" err="1" smtClean="0"/>
              <a:t>Comprar</a:t>
            </a:r>
            <a:r>
              <a:rPr lang="en-GB" sz="2000" dirty="0" smtClean="0"/>
              <a:t> </a:t>
            </a:r>
            <a:r>
              <a:rPr lang="en-GB" sz="2000" dirty="0" err="1" smtClean="0"/>
              <a:t>ropa</a:t>
            </a:r>
            <a:endParaRPr lang="en-GB" sz="2000" dirty="0" smtClean="0"/>
          </a:p>
          <a:p>
            <a:pPr>
              <a:buFont typeface="Wingdings" pitchFamily="2" charset="2"/>
              <a:buChar char="ü"/>
            </a:pPr>
            <a:r>
              <a:rPr lang="en-GB" sz="2000" dirty="0" smtClean="0"/>
              <a:t>Leer </a:t>
            </a:r>
            <a:r>
              <a:rPr lang="en-GB" sz="2000" dirty="0" err="1" smtClean="0"/>
              <a:t>noticias</a:t>
            </a:r>
            <a:endParaRPr lang="en-GB" sz="2000" dirty="0" smtClean="0"/>
          </a:p>
          <a:p>
            <a:pPr>
              <a:buFont typeface="Wingdings" pitchFamily="2" charset="2"/>
              <a:buChar char="ü"/>
            </a:pPr>
            <a:r>
              <a:rPr lang="en-GB" sz="2000" dirty="0" err="1" smtClean="0"/>
              <a:t>Buscar</a:t>
            </a:r>
            <a:r>
              <a:rPr lang="en-GB" sz="2000" dirty="0" smtClean="0"/>
              <a:t> </a:t>
            </a:r>
            <a:r>
              <a:rPr lang="en-GB" sz="2000" dirty="0" err="1" smtClean="0"/>
              <a:t>información</a:t>
            </a:r>
            <a:endParaRPr lang="en-GB" sz="2000" dirty="0" smtClean="0"/>
          </a:p>
          <a:p>
            <a:pPr>
              <a:buFont typeface="Wingdings" pitchFamily="2" charset="2"/>
              <a:buChar char="ü"/>
            </a:pPr>
            <a:r>
              <a:rPr lang="en-GB" sz="2000" dirty="0" err="1" smtClean="0"/>
              <a:t>Escribir</a:t>
            </a:r>
            <a:r>
              <a:rPr lang="en-GB" sz="2000" dirty="0" smtClean="0"/>
              <a:t> un blog</a:t>
            </a:r>
          </a:p>
          <a:p>
            <a:pPr>
              <a:buFont typeface="Wingdings" pitchFamily="2" charset="2"/>
              <a:buChar char="ü"/>
            </a:pPr>
            <a:r>
              <a:rPr lang="en-GB" sz="2000" dirty="0" err="1" smtClean="0"/>
              <a:t>Planear</a:t>
            </a:r>
            <a:r>
              <a:rPr lang="en-GB" sz="2000" dirty="0" smtClean="0"/>
              <a:t> un </a:t>
            </a:r>
            <a:r>
              <a:rPr lang="en-GB" sz="2000" dirty="0" err="1" smtClean="0"/>
              <a:t>viaje</a:t>
            </a:r>
            <a:endParaRPr lang="en-GB" sz="2000" dirty="0" smtClean="0"/>
          </a:p>
          <a:p>
            <a:pPr>
              <a:buFont typeface="Wingdings" pitchFamily="2" charset="2"/>
              <a:buChar char="ü"/>
            </a:pPr>
            <a:r>
              <a:rPr lang="en-GB" sz="2000" dirty="0" err="1" smtClean="0"/>
              <a:t>Hacer</a:t>
            </a:r>
            <a:r>
              <a:rPr lang="en-GB" sz="2000" dirty="0" smtClean="0"/>
              <a:t> </a:t>
            </a:r>
            <a:r>
              <a:rPr lang="en-GB" sz="2000" dirty="0" err="1" smtClean="0"/>
              <a:t>deberes</a:t>
            </a:r>
            <a:endParaRPr lang="en-GB" sz="2000" dirty="0" smtClean="0"/>
          </a:p>
        </p:txBody>
      </p:sp>
      <p:pic>
        <p:nvPicPr>
          <p:cNvPr id="22530" name="Picture 2" descr="D:\Documents and Settings\Ina.SN101063640308\My Documents\Downloads\MP900431729.JPG"/>
          <p:cNvPicPr>
            <a:picLocks noChangeAspect="1" noChangeArrowheads="1"/>
          </p:cNvPicPr>
          <p:nvPr/>
        </p:nvPicPr>
        <p:blipFill>
          <a:blip r:embed="rId2" cstate="print"/>
          <a:srcRect/>
          <a:stretch>
            <a:fillRect/>
          </a:stretch>
        </p:blipFill>
        <p:spPr bwMode="auto">
          <a:xfrm>
            <a:off x="5436096" y="1268760"/>
            <a:ext cx="3381248" cy="3381248"/>
          </a:xfrm>
          <a:prstGeom prst="rect">
            <a:avLst/>
          </a:prstGeom>
          <a:noFill/>
        </p:spPr>
      </p:pic>
      <p:pic>
        <p:nvPicPr>
          <p:cNvPr id="22531" name="Picture 3" descr="D:\Documents and Settings\Ina.SN101063640308\My Documents\Downloads\MP900430807.JPG"/>
          <p:cNvPicPr>
            <a:picLocks noChangeAspect="1" noChangeArrowheads="1"/>
          </p:cNvPicPr>
          <p:nvPr/>
        </p:nvPicPr>
        <p:blipFill>
          <a:blip r:embed="rId3" cstate="print"/>
          <a:srcRect/>
          <a:stretch>
            <a:fillRect/>
          </a:stretch>
        </p:blipFill>
        <p:spPr bwMode="auto">
          <a:xfrm>
            <a:off x="3203848" y="4149080"/>
            <a:ext cx="3251200" cy="246634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18. LA TECHNOLOGÍA EN MI VIDA.</a:t>
            </a:r>
            <a:br>
              <a:rPr lang="en-GB" sz="1800" b="1" u="sng" dirty="0" smtClean="0"/>
            </a:br>
            <a:r>
              <a:rPr lang="en-GB" sz="1800" b="1" u="sng" dirty="0" smtClean="0"/>
              <a:t/>
            </a:r>
            <a:br>
              <a:rPr lang="en-GB" sz="1800" b="1" u="sng" dirty="0" smtClean="0"/>
            </a:br>
            <a:r>
              <a:rPr lang="en-GB" sz="1800" b="1" dirty="0" smtClean="0"/>
              <a:t>Read and make a list of things these people do using technology.</a:t>
            </a:r>
            <a:endParaRPr lang="en-US" sz="1800" b="1" u="sng" dirty="0"/>
          </a:p>
        </p:txBody>
      </p:sp>
      <p:sp>
        <p:nvSpPr>
          <p:cNvPr id="3" name="Content Placeholder 2"/>
          <p:cNvSpPr>
            <a:spLocks noGrp="1"/>
          </p:cNvSpPr>
          <p:nvPr>
            <p:ph idx="1"/>
          </p:nvPr>
        </p:nvSpPr>
        <p:spPr/>
        <p:txBody>
          <a:bodyPr>
            <a:normAutofit fontScale="92500"/>
          </a:bodyPr>
          <a:lstStyle/>
          <a:p>
            <a:pPr>
              <a:buNone/>
            </a:pPr>
            <a:r>
              <a:rPr lang="en-GB" sz="1800" b="1" dirty="0" smtClean="0"/>
              <a:t>SUSANA: </a:t>
            </a:r>
            <a:r>
              <a:rPr lang="en-GB" sz="1800" dirty="0" smtClean="0"/>
              <a:t>Mi </a:t>
            </a:r>
            <a:r>
              <a:rPr lang="en-GB" sz="1800" dirty="0" err="1" smtClean="0"/>
              <a:t>nuevo</a:t>
            </a:r>
            <a:r>
              <a:rPr lang="en-GB" sz="1800" dirty="0" smtClean="0"/>
              <a:t> </a:t>
            </a:r>
            <a:r>
              <a:rPr lang="en-GB" sz="1800" dirty="0" err="1" smtClean="0"/>
              <a:t>ordenador</a:t>
            </a:r>
            <a:r>
              <a:rPr lang="en-GB" sz="1800" dirty="0" smtClean="0"/>
              <a:t> </a:t>
            </a:r>
            <a:r>
              <a:rPr lang="en-GB" sz="1800" dirty="0" err="1" smtClean="0"/>
              <a:t>portátil</a:t>
            </a:r>
            <a:r>
              <a:rPr lang="en-GB" sz="1800" dirty="0" smtClean="0"/>
              <a:t> </a:t>
            </a:r>
            <a:r>
              <a:rPr lang="en-GB" sz="1800" dirty="0" err="1" smtClean="0"/>
              <a:t>es</a:t>
            </a:r>
            <a:r>
              <a:rPr lang="en-GB" sz="1800" dirty="0" smtClean="0"/>
              <a:t> genial, mi </a:t>
            </a:r>
            <a:r>
              <a:rPr lang="en-GB" sz="1800" dirty="0" err="1" smtClean="0"/>
              <a:t>abuela</a:t>
            </a:r>
            <a:r>
              <a:rPr lang="en-GB" sz="1800" dirty="0" smtClean="0"/>
              <a:t> me lo </a:t>
            </a:r>
            <a:r>
              <a:rPr lang="en-GB" sz="1800" dirty="0" err="1" smtClean="0"/>
              <a:t>regaló</a:t>
            </a:r>
            <a:r>
              <a:rPr lang="en-GB" sz="1800" dirty="0" smtClean="0"/>
              <a:t>. Es </a:t>
            </a:r>
            <a:r>
              <a:rPr lang="en-GB" sz="1800" dirty="0" err="1" smtClean="0"/>
              <a:t>imprescindible</a:t>
            </a:r>
            <a:r>
              <a:rPr lang="en-GB" sz="1800" dirty="0" smtClean="0"/>
              <a:t> </a:t>
            </a:r>
            <a:r>
              <a:rPr lang="en-GB" sz="1800" dirty="0" err="1" smtClean="0"/>
              <a:t>porque</a:t>
            </a:r>
            <a:r>
              <a:rPr lang="en-GB" sz="1800" dirty="0" smtClean="0"/>
              <a:t> </a:t>
            </a:r>
            <a:r>
              <a:rPr lang="en-GB" sz="1800" dirty="0" err="1" smtClean="0"/>
              <a:t>es</a:t>
            </a:r>
            <a:r>
              <a:rPr lang="en-GB" sz="1800" dirty="0" smtClean="0"/>
              <a:t> </a:t>
            </a:r>
            <a:r>
              <a:rPr lang="en-GB" sz="1800" dirty="0" err="1" smtClean="0"/>
              <a:t>útil</a:t>
            </a:r>
            <a:r>
              <a:rPr lang="en-GB" sz="1800" dirty="0" smtClean="0"/>
              <a:t>, </a:t>
            </a:r>
            <a:r>
              <a:rPr lang="en-GB" sz="1800" dirty="0" err="1" smtClean="0"/>
              <a:t>práctico</a:t>
            </a:r>
            <a:r>
              <a:rPr lang="en-GB" sz="1800" dirty="0" smtClean="0"/>
              <a:t> y </a:t>
            </a:r>
            <a:r>
              <a:rPr lang="en-GB" sz="1800" dirty="0" err="1" smtClean="0"/>
              <a:t>caro</a:t>
            </a:r>
            <a:r>
              <a:rPr lang="en-GB" sz="1800" dirty="0" smtClean="0"/>
              <a:t>. </a:t>
            </a:r>
            <a:r>
              <a:rPr lang="en-GB" sz="1800" dirty="0" err="1" smtClean="0"/>
              <a:t>Todos</a:t>
            </a:r>
            <a:r>
              <a:rPr lang="en-GB" sz="1800" dirty="0" smtClean="0"/>
              <a:t> los </a:t>
            </a:r>
            <a:r>
              <a:rPr lang="en-GB" sz="1800" dirty="0" err="1" smtClean="0"/>
              <a:t>días</a:t>
            </a:r>
            <a:r>
              <a:rPr lang="en-GB" sz="1800" dirty="0" smtClean="0"/>
              <a:t>, </a:t>
            </a:r>
            <a:r>
              <a:rPr lang="en-GB" sz="1800" dirty="0" err="1" smtClean="0"/>
              <a:t>uso</a:t>
            </a:r>
            <a:r>
              <a:rPr lang="en-GB" sz="1800" dirty="0" smtClean="0"/>
              <a:t> el Internet </a:t>
            </a:r>
            <a:r>
              <a:rPr lang="en-GB" sz="1800" dirty="0" err="1" smtClean="0"/>
              <a:t>para</a:t>
            </a:r>
            <a:r>
              <a:rPr lang="en-GB" sz="1800" dirty="0" smtClean="0"/>
              <a:t> </a:t>
            </a:r>
            <a:r>
              <a:rPr lang="en-GB" sz="1800" dirty="0" err="1" smtClean="0"/>
              <a:t>estudiar</a:t>
            </a:r>
            <a:r>
              <a:rPr lang="en-GB" sz="1800" dirty="0" smtClean="0"/>
              <a:t>, leer </a:t>
            </a:r>
            <a:r>
              <a:rPr lang="en-GB" sz="1800" dirty="0" err="1" smtClean="0"/>
              <a:t>libros</a:t>
            </a:r>
            <a:r>
              <a:rPr lang="en-GB" sz="1800" dirty="0" smtClean="0"/>
              <a:t> </a:t>
            </a:r>
            <a:r>
              <a:rPr lang="en-GB" sz="1800" dirty="0" err="1" smtClean="0"/>
              <a:t>electrónicos</a:t>
            </a:r>
            <a:r>
              <a:rPr lang="en-GB" sz="1800" dirty="0" smtClean="0"/>
              <a:t> y blogs. Los fines de </a:t>
            </a:r>
            <a:r>
              <a:rPr lang="en-GB" sz="1800" dirty="0" err="1" smtClean="0"/>
              <a:t>semana</a:t>
            </a:r>
            <a:r>
              <a:rPr lang="en-GB" sz="1800" dirty="0" smtClean="0"/>
              <a:t>, </a:t>
            </a:r>
            <a:r>
              <a:rPr lang="en-GB" sz="1800" dirty="0" err="1" smtClean="0"/>
              <a:t>juego</a:t>
            </a:r>
            <a:r>
              <a:rPr lang="en-GB" sz="1800" dirty="0" smtClean="0"/>
              <a:t> en la Red, </a:t>
            </a:r>
            <a:r>
              <a:rPr lang="en-GB" sz="1800" dirty="0" err="1" smtClean="0"/>
              <a:t>chateo</a:t>
            </a:r>
            <a:r>
              <a:rPr lang="en-GB" sz="1800" dirty="0" smtClean="0"/>
              <a:t> en </a:t>
            </a:r>
            <a:r>
              <a:rPr lang="en-GB" sz="1800" dirty="0" err="1" smtClean="0"/>
              <a:t>Facebook</a:t>
            </a:r>
            <a:r>
              <a:rPr lang="en-GB" sz="1800" dirty="0" smtClean="0"/>
              <a:t> o </a:t>
            </a:r>
            <a:r>
              <a:rPr lang="en-GB" sz="1800" dirty="0" err="1" smtClean="0"/>
              <a:t>puesto</a:t>
            </a:r>
            <a:r>
              <a:rPr lang="en-GB" sz="1800" dirty="0" smtClean="0"/>
              <a:t> al </a:t>
            </a:r>
            <a:r>
              <a:rPr lang="en-GB" sz="1800" dirty="0" err="1" smtClean="0"/>
              <a:t>día</a:t>
            </a:r>
            <a:r>
              <a:rPr lang="en-GB" sz="1800" dirty="0" smtClean="0"/>
              <a:t> mi </a:t>
            </a:r>
            <a:r>
              <a:rPr lang="en-GB" sz="1800" dirty="0" err="1" smtClean="0"/>
              <a:t>espacio</a:t>
            </a:r>
            <a:r>
              <a:rPr lang="en-GB" sz="1800" dirty="0" smtClean="0"/>
              <a:t> personal. Me </a:t>
            </a:r>
            <a:r>
              <a:rPr lang="en-GB" sz="1800" dirty="0" err="1" smtClean="0"/>
              <a:t>encanta</a:t>
            </a:r>
            <a:r>
              <a:rPr lang="en-GB" sz="1800" dirty="0" smtClean="0"/>
              <a:t> </a:t>
            </a:r>
            <a:r>
              <a:rPr lang="en-GB" sz="1800" dirty="0" err="1" smtClean="0"/>
              <a:t>descargar</a:t>
            </a:r>
            <a:r>
              <a:rPr lang="en-GB" sz="1800" dirty="0" smtClean="0"/>
              <a:t> </a:t>
            </a:r>
            <a:r>
              <a:rPr lang="en-GB" sz="1800" dirty="0" err="1" smtClean="0"/>
              <a:t>música</a:t>
            </a:r>
            <a:r>
              <a:rPr lang="en-GB" sz="1800" dirty="0" smtClean="0"/>
              <a:t> o </a:t>
            </a:r>
            <a:r>
              <a:rPr lang="en-GB" sz="1800" dirty="0" err="1" smtClean="0"/>
              <a:t>comprar</a:t>
            </a:r>
            <a:r>
              <a:rPr lang="en-GB" sz="1800" dirty="0" smtClean="0"/>
              <a:t> discos </a:t>
            </a:r>
            <a:r>
              <a:rPr lang="en-GB" sz="1800" dirty="0" err="1" smtClean="0"/>
              <a:t>por</a:t>
            </a:r>
            <a:r>
              <a:rPr lang="en-GB" sz="1800" dirty="0" smtClean="0"/>
              <a:t> mi </a:t>
            </a:r>
            <a:r>
              <a:rPr lang="en-GB" sz="1800" dirty="0" err="1" smtClean="0"/>
              <a:t>colección</a:t>
            </a:r>
            <a:r>
              <a:rPr lang="en-GB" sz="1800" dirty="0" smtClean="0"/>
              <a:t>. Las </a:t>
            </a:r>
            <a:r>
              <a:rPr lang="en-GB" sz="1800" dirty="0" err="1" smtClean="0"/>
              <a:t>ventajas</a:t>
            </a:r>
            <a:r>
              <a:rPr lang="en-GB" sz="1800" dirty="0" smtClean="0"/>
              <a:t> de ser </a:t>
            </a:r>
            <a:r>
              <a:rPr lang="en-GB" sz="1800" dirty="0" err="1" smtClean="0"/>
              <a:t>connectado</a:t>
            </a:r>
            <a:r>
              <a:rPr lang="en-GB" sz="1800" dirty="0" smtClean="0"/>
              <a:t> son </a:t>
            </a:r>
            <a:r>
              <a:rPr lang="en-GB" sz="1800" dirty="0" err="1" smtClean="0"/>
              <a:t>que</a:t>
            </a:r>
            <a:r>
              <a:rPr lang="en-GB" sz="1800" dirty="0" smtClean="0"/>
              <a:t> </a:t>
            </a:r>
            <a:r>
              <a:rPr lang="en-GB" sz="1800" dirty="0" err="1" smtClean="0"/>
              <a:t>puedo</a:t>
            </a:r>
            <a:r>
              <a:rPr lang="en-GB" sz="1800" dirty="0" smtClean="0"/>
              <a:t> </a:t>
            </a:r>
            <a:r>
              <a:rPr lang="en-GB" sz="1800" dirty="0" err="1" smtClean="0"/>
              <a:t>hacer</a:t>
            </a:r>
            <a:r>
              <a:rPr lang="en-GB" sz="1800" dirty="0" smtClean="0"/>
              <a:t> </a:t>
            </a:r>
            <a:r>
              <a:rPr lang="en-GB" sz="1800" dirty="0" err="1" smtClean="0"/>
              <a:t>compras</a:t>
            </a:r>
            <a:r>
              <a:rPr lang="en-GB" sz="1800" dirty="0" smtClean="0"/>
              <a:t> sin </a:t>
            </a:r>
            <a:r>
              <a:rPr lang="en-GB" sz="1800" dirty="0" err="1" smtClean="0"/>
              <a:t>salir</a:t>
            </a:r>
            <a:r>
              <a:rPr lang="en-GB" sz="1800" dirty="0" smtClean="0"/>
              <a:t> de casa. </a:t>
            </a:r>
            <a:r>
              <a:rPr lang="en-GB" sz="1800" dirty="0" err="1" smtClean="0"/>
              <a:t>Por</a:t>
            </a:r>
            <a:r>
              <a:rPr lang="en-GB" sz="1800" dirty="0" smtClean="0"/>
              <a:t> </a:t>
            </a:r>
            <a:r>
              <a:rPr lang="en-GB" sz="1800" dirty="0" err="1" smtClean="0"/>
              <a:t>otro</a:t>
            </a:r>
            <a:r>
              <a:rPr lang="en-GB" sz="1800" dirty="0" smtClean="0"/>
              <a:t> </a:t>
            </a:r>
            <a:r>
              <a:rPr lang="en-GB" sz="1800" dirty="0" err="1" smtClean="0"/>
              <a:t>lado</a:t>
            </a:r>
            <a:r>
              <a:rPr lang="en-GB" sz="1800" dirty="0" smtClean="0"/>
              <a:t>, a </a:t>
            </a:r>
            <a:r>
              <a:rPr lang="en-GB" sz="1800" dirty="0" err="1" smtClean="0"/>
              <a:t>veces</a:t>
            </a:r>
            <a:r>
              <a:rPr lang="en-GB" sz="1800" dirty="0" smtClean="0"/>
              <a:t>, hay </a:t>
            </a:r>
            <a:r>
              <a:rPr lang="en-GB" sz="1800" dirty="0" err="1" smtClean="0"/>
              <a:t>problemas</a:t>
            </a:r>
            <a:r>
              <a:rPr lang="en-GB" sz="1800" dirty="0" smtClean="0"/>
              <a:t> con el </a:t>
            </a:r>
            <a:r>
              <a:rPr lang="en-GB" sz="1800" dirty="0" err="1" smtClean="0"/>
              <a:t>correo</a:t>
            </a:r>
            <a:r>
              <a:rPr lang="en-GB" sz="1800" dirty="0" smtClean="0"/>
              <a:t> </a:t>
            </a:r>
            <a:r>
              <a:rPr lang="en-GB" sz="1800" dirty="0" err="1" smtClean="0"/>
              <a:t>basura</a:t>
            </a:r>
            <a:r>
              <a:rPr lang="en-GB" sz="1800" dirty="0" smtClean="0"/>
              <a:t> y viruses. </a:t>
            </a:r>
          </a:p>
          <a:p>
            <a:pPr>
              <a:buNone/>
            </a:pPr>
            <a:endParaRPr lang="en-GB" sz="1800" b="1" dirty="0" smtClean="0"/>
          </a:p>
          <a:p>
            <a:pPr>
              <a:buNone/>
            </a:pPr>
            <a:endParaRPr lang="en-GB" sz="1800" b="1" dirty="0" smtClean="0"/>
          </a:p>
          <a:p>
            <a:pPr>
              <a:buNone/>
            </a:pPr>
            <a:endParaRPr lang="en-GB" sz="1800" b="1" dirty="0" smtClean="0"/>
          </a:p>
          <a:p>
            <a:pPr>
              <a:buNone/>
            </a:pPr>
            <a:endParaRPr lang="en-GB" sz="1800" b="1" dirty="0" smtClean="0"/>
          </a:p>
          <a:p>
            <a:pPr>
              <a:buNone/>
            </a:pPr>
            <a:r>
              <a:rPr lang="en-GB" sz="1800" b="1" dirty="0" smtClean="0"/>
              <a:t>ALFONSO:</a:t>
            </a:r>
            <a:r>
              <a:rPr lang="en-GB" sz="1800" dirty="0" smtClean="0"/>
              <a:t> Para </a:t>
            </a:r>
            <a:r>
              <a:rPr lang="en-GB" sz="1800" dirty="0" err="1" smtClean="0"/>
              <a:t>mí</a:t>
            </a:r>
            <a:r>
              <a:rPr lang="en-GB" sz="1800" dirty="0" smtClean="0"/>
              <a:t> lo </a:t>
            </a:r>
            <a:r>
              <a:rPr lang="en-GB" sz="1800" dirty="0" err="1" smtClean="0"/>
              <a:t>más</a:t>
            </a:r>
            <a:r>
              <a:rPr lang="en-GB" sz="1800" dirty="0" smtClean="0"/>
              <a:t> </a:t>
            </a:r>
            <a:r>
              <a:rPr lang="en-GB" sz="1800" dirty="0" err="1" smtClean="0"/>
              <a:t>importante</a:t>
            </a:r>
            <a:r>
              <a:rPr lang="en-GB" sz="1800" dirty="0" smtClean="0"/>
              <a:t> </a:t>
            </a:r>
            <a:r>
              <a:rPr lang="en-GB" sz="1800" dirty="0" err="1" smtClean="0"/>
              <a:t>es</a:t>
            </a:r>
            <a:r>
              <a:rPr lang="en-GB" sz="1800" dirty="0" smtClean="0"/>
              <a:t> mi </a:t>
            </a:r>
            <a:r>
              <a:rPr lang="en-GB" sz="1800" dirty="0" err="1" smtClean="0"/>
              <a:t>teléfono</a:t>
            </a:r>
            <a:r>
              <a:rPr lang="en-GB" sz="1800" dirty="0" smtClean="0"/>
              <a:t> </a:t>
            </a:r>
            <a:r>
              <a:rPr lang="en-GB" sz="1800" dirty="0" err="1" smtClean="0"/>
              <a:t>inteligente</a:t>
            </a:r>
            <a:r>
              <a:rPr lang="en-GB" sz="1800" dirty="0" smtClean="0"/>
              <a:t> </a:t>
            </a:r>
            <a:r>
              <a:rPr lang="en-GB" sz="1800" dirty="0" err="1" smtClean="0"/>
              <a:t>porque</a:t>
            </a:r>
            <a:r>
              <a:rPr lang="en-GB" sz="1800" dirty="0" smtClean="0"/>
              <a:t> </a:t>
            </a:r>
            <a:r>
              <a:rPr lang="en-GB" sz="1800" dirty="0" err="1" smtClean="0"/>
              <a:t>es</a:t>
            </a:r>
            <a:r>
              <a:rPr lang="en-GB" sz="1800" dirty="0" smtClean="0"/>
              <a:t> </a:t>
            </a:r>
            <a:r>
              <a:rPr lang="en-GB" sz="1800" dirty="0" err="1" smtClean="0"/>
              <a:t>fácil</a:t>
            </a:r>
            <a:r>
              <a:rPr lang="en-GB" sz="1800" dirty="0" smtClean="0"/>
              <a:t> </a:t>
            </a:r>
            <a:r>
              <a:rPr lang="en-GB" sz="1800" dirty="0" err="1" smtClean="0"/>
              <a:t>utilizar</a:t>
            </a:r>
            <a:r>
              <a:rPr lang="en-GB" sz="1800" dirty="0" smtClean="0"/>
              <a:t> y </a:t>
            </a:r>
            <a:r>
              <a:rPr lang="en-GB" sz="1800" dirty="0" err="1" smtClean="0"/>
              <a:t>también</a:t>
            </a:r>
            <a:r>
              <a:rPr lang="en-GB" sz="1800" dirty="0" smtClean="0"/>
              <a:t> </a:t>
            </a:r>
            <a:r>
              <a:rPr lang="en-GB" sz="1800" dirty="0" err="1" smtClean="0"/>
              <a:t>es</a:t>
            </a:r>
            <a:r>
              <a:rPr lang="en-GB" sz="1800" dirty="0" smtClean="0"/>
              <a:t> </a:t>
            </a:r>
            <a:r>
              <a:rPr lang="en-GB" sz="1800" dirty="0" err="1" smtClean="0"/>
              <a:t>muy</a:t>
            </a:r>
            <a:r>
              <a:rPr lang="en-GB" sz="1800" dirty="0" smtClean="0"/>
              <a:t> </a:t>
            </a:r>
            <a:r>
              <a:rPr lang="en-GB" sz="1800" dirty="0" err="1" smtClean="0"/>
              <a:t>rápido</a:t>
            </a:r>
            <a:r>
              <a:rPr lang="en-GB" sz="1800" dirty="0" smtClean="0"/>
              <a:t> </a:t>
            </a:r>
            <a:r>
              <a:rPr lang="en-GB" sz="1800" dirty="0" err="1" smtClean="0"/>
              <a:t>conectarme</a:t>
            </a:r>
            <a:r>
              <a:rPr lang="en-GB" sz="1800" dirty="0" smtClean="0"/>
              <a:t> a Internet. Lo </a:t>
            </a:r>
            <a:r>
              <a:rPr lang="en-GB" sz="1800" dirty="0" err="1" smtClean="0"/>
              <a:t>uso</a:t>
            </a:r>
            <a:r>
              <a:rPr lang="en-GB" sz="1800" dirty="0" smtClean="0"/>
              <a:t> </a:t>
            </a:r>
            <a:r>
              <a:rPr lang="en-GB" sz="1800" dirty="0" err="1" smtClean="0"/>
              <a:t>para</a:t>
            </a:r>
            <a:r>
              <a:rPr lang="en-GB" sz="1800" dirty="0" smtClean="0"/>
              <a:t> </a:t>
            </a:r>
            <a:r>
              <a:rPr lang="en-GB" sz="1800" dirty="0" err="1" smtClean="0"/>
              <a:t>todo</a:t>
            </a:r>
            <a:r>
              <a:rPr lang="en-GB" sz="1800" dirty="0" smtClean="0"/>
              <a:t> – </a:t>
            </a:r>
            <a:r>
              <a:rPr lang="en-GB" sz="1800" dirty="0" err="1" smtClean="0"/>
              <a:t>tener</a:t>
            </a:r>
            <a:r>
              <a:rPr lang="en-GB" sz="1800" dirty="0" smtClean="0"/>
              <a:t> </a:t>
            </a:r>
            <a:r>
              <a:rPr lang="en-GB" sz="1800" dirty="0" err="1" smtClean="0"/>
              <a:t>contacto</a:t>
            </a:r>
            <a:r>
              <a:rPr lang="en-GB" sz="1800" dirty="0" smtClean="0"/>
              <a:t> con </a:t>
            </a:r>
            <a:r>
              <a:rPr lang="en-GB" sz="1800" dirty="0" err="1" smtClean="0"/>
              <a:t>mis</a:t>
            </a:r>
            <a:r>
              <a:rPr lang="en-GB" sz="1800" dirty="0" smtClean="0"/>
              <a:t> padres, me lo </a:t>
            </a:r>
            <a:r>
              <a:rPr lang="en-GB" sz="1800" dirty="0" err="1" smtClean="0"/>
              <a:t>compré</a:t>
            </a:r>
            <a:r>
              <a:rPr lang="en-GB" sz="1800" dirty="0" smtClean="0"/>
              <a:t> </a:t>
            </a:r>
            <a:r>
              <a:rPr lang="en-GB" sz="1800" dirty="0" err="1" smtClean="0"/>
              <a:t>para</a:t>
            </a:r>
            <a:r>
              <a:rPr lang="en-GB" sz="1800" dirty="0" smtClean="0"/>
              <a:t> </a:t>
            </a:r>
            <a:r>
              <a:rPr lang="en-GB" sz="1800" dirty="0" err="1" smtClean="0"/>
              <a:t>eso</a:t>
            </a:r>
            <a:r>
              <a:rPr lang="en-GB" sz="1800" dirty="0" smtClean="0"/>
              <a:t>, y </a:t>
            </a:r>
            <a:r>
              <a:rPr lang="en-GB" sz="1800" dirty="0" err="1" smtClean="0"/>
              <a:t>comunicarme</a:t>
            </a:r>
            <a:r>
              <a:rPr lang="en-GB" sz="1800" dirty="0" smtClean="0"/>
              <a:t> con </a:t>
            </a:r>
            <a:r>
              <a:rPr lang="en-GB" sz="1800" dirty="0" err="1" smtClean="0"/>
              <a:t>mis</a:t>
            </a:r>
            <a:r>
              <a:rPr lang="en-GB" sz="1800" dirty="0" smtClean="0"/>
              <a:t> amigos. </a:t>
            </a:r>
            <a:r>
              <a:rPr lang="en-GB" sz="1800" dirty="0" err="1" smtClean="0"/>
              <a:t>Siempre</a:t>
            </a:r>
            <a:r>
              <a:rPr lang="en-GB" sz="1800" dirty="0" smtClean="0"/>
              <a:t>, </a:t>
            </a:r>
            <a:r>
              <a:rPr lang="en-GB" sz="1800" dirty="0" err="1" smtClean="0"/>
              <a:t>puedo</a:t>
            </a:r>
            <a:r>
              <a:rPr lang="en-GB" sz="1800" dirty="0" smtClean="0"/>
              <a:t> </a:t>
            </a:r>
            <a:r>
              <a:rPr lang="en-GB" sz="1800" dirty="0" err="1" smtClean="0"/>
              <a:t>navegar</a:t>
            </a:r>
            <a:r>
              <a:rPr lang="en-GB" sz="1800" dirty="0" smtClean="0"/>
              <a:t> la Red y </a:t>
            </a:r>
            <a:r>
              <a:rPr lang="en-GB" sz="1800" dirty="0" err="1" smtClean="0"/>
              <a:t>usar</a:t>
            </a:r>
            <a:r>
              <a:rPr lang="en-GB" sz="1800" dirty="0" smtClean="0"/>
              <a:t> </a:t>
            </a:r>
            <a:r>
              <a:rPr lang="en-GB" sz="1800" dirty="0" err="1" smtClean="0"/>
              <a:t>Facebook</a:t>
            </a:r>
            <a:r>
              <a:rPr lang="en-GB" sz="1800" dirty="0" smtClean="0"/>
              <a:t>. </a:t>
            </a:r>
            <a:r>
              <a:rPr lang="en-GB" sz="1800" dirty="0" err="1" smtClean="0"/>
              <a:t>Por</a:t>
            </a:r>
            <a:r>
              <a:rPr lang="en-GB" sz="1800" dirty="0" smtClean="0"/>
              <a:t> la </a:t>
            </a:r>
            <a:r>
              <a:rPr lang="en-GB" sz="1800" dirty="0" err="1" smtClean="0"/>
              <a:t>noche</a:t>
            </a:r>
            <a:r>
              <a:rPr lang="en-GB" sz="1800" dirty="0" smtClean="0"/>
              <a:t>, </a:t>
            </a:r>
            <a:r>
              <a:rPr lang="en-GB" sz="1800" dirty="0" err="1" smtClean="0"/>
              <a:t>chateo</a:t>
            </a:r>
            <a:r>
              <a:rPr lang="en-GB" sz="1800" dirty="0" smtClean="0"/>
              <a:t>, </a:t>
            </a:r>
            <a:r>
              <a:rPr lang="en-GB" sz="1800" dirty="0" err="1" smtClean="0"/>
              <a:t>veo</a:t>
            </a:r>
            <a:r>
              <a:rPr lang="en-GB" sz="1800" dirty="0" smtClean="0"/>
              <a:t> </a:t>
            </a:r>
            <a:r>
              <a:rPr lang="en-GB" sz="1800" dirty="0" err="1" smtClean="0"/>
              <a:t>vídeos</a:t>
            </a:r>
            <a:r>
              <a:rPr lang="en-GB" sz="1800" dirty="0" smtClean="0"/>
              <a:t>  - </a:t>
            </a:r>
            <a:r>
              <a:rPr lang="en-GB" sz="1800" dirty="0" err="1" smtClean="0"/>
              <a:t>es</a:t>
            </a:r>
            <a:r>
              <a:rPr lang="en-GB" sz="1800" dirty="0" smtClean="0"/>
              <a:t> </a:t>
            </a:r>
            <a:r>
              <a:rPr lang="en-GB" sz="1800" dirty="0" err="1" smtClean="0"/>
              <a:t>muy</a:t>
            </a:r>
            <a:r>
              <a:rPr lang="en-GB" sz="1800" dirty="0" smtClean="0"/>
              <a:t> </a:t>
            </a:r>
            <a:r>
              <a:rPr lang="en-GB" sz="1800" dirty="0" err="1" smtClean="0"/>
              <a:t>entretenido</a:t>
            </a:r>
            <a:r>
              <a:rPr lang="en-GB" sz="1800" dirty="0" smtClean="0"/>
              <a:t>. Me </a:t>
            </a:r>
            <a:r>
              <a:rPr lang="en-GB" sz="1800" dirty="0" err="1" smtClean="0"/>
              <a:t>encanta</a:t>
            </a:r>
            <a:r>
              <a:rPr lang="en-GB" sz="1800" dirty="0" smtClean="0"/>
              <a:t> mi </a:t>
            </a:r>
            <a:r>
              <a:rPr lang="en-GB" sz="1800" dirty="0" err="1" smtClean="0"/>
              <a:t>móvil</a:t>
            </a:r>
            <a:r>
              <a:rPr lang="en-GB" sz="1800" dirty="0" smtClean="0"/>
              <a:t> </a:t>
            </a:r>
            <a:r>
              <a:rPr lang="en-GB" sz="1800" dirty="0" err="1" smtClean="0"/>
              <a:t>pero</a:t>
            </a:r>
            <a:r>
              <a:rPr lang="en-GB" sz="1800" dirty="0" smtClean="0"/>
              <a:t> la sola </a:t>
            </a:r>
            <a:r>
              <a:rPr lang="en-GB" sz="1800" dirty="0" err="1" smtClean="0"/>
              <a:t>desventaja</a:t>
            </a:r>
            <a:r>
              <a:rPr lang="en-GB" sz="1800" dirty="0" smtClean="0"/>
              <a:t> </a:t>
            </a:r>
            <a:r>
              <a:rPr lang="en-GB" sz="1800" dirty="0" err="1" smtClean="0"/>
              <a:t>es</a:t>
            </a:r>
            <a:r>
              <a:rPr lang="en-GB" sz="1800" dirty="0" smtClean="0"/>
              <a:t> </a:t>
            </a:r>
            <a:r>
              <a:rPr lang="en-GB" sz="1800" dirty="0" err="1" smtClean="0"/>
              <a:t>que</a:t>
            </a:r>
            <a:r>
              <a:rPr lang="en-GB" sz="1800" dirty="0" smtClean="0"/>
              <a:t> hay </a:t>
            </a:r>
            <a:r>
              <a:rPr lang="en-GB" sz="1800" dirty="0" err="1" smtClean="0"/>
              <a:t>miedo</a:t>
            </a:r>
            <a:r>
              <a:rPr lang="en-GB" sz="1800" dirty="0" smtClean="0"/>
              <a:t> de lo </a:t>
            </a:r>
            <a:r>
              <a:rPr lang="en-GB" sz="1800" dirty="0" err="1" smtClean="0"/>
              <a:t>perder</a:t>
            </a:r>
            <a:r>
              <a:rPr lang="en-GB" sz="1800" dirty="0" smtClean="0"/>
              <a:t> – soy </a:t>
            </a:r>
            <a:r>
              <a:rPr lang="en-GB" sz="1800" dirty="0" err="1" smtClean="0"/>
              <a:t>bastante</a:t>
            </a:r>
            <a:r>
              <a:rPr lang="en-GB" sz="1800" dirty="0" smtClean="0"/>
              <a:t> </a:t>
            </a:r>
            <a:r>
              <a:rPr lang="en-GB" sz="1800" dirty="0" err="1" smtClean="0"/>
              <a:t>distraído</a:t>
            </a:r>
            <a:r>
              <a:rPr lang="en-GB" sz="1800" dirty="0" smtClean="0"/>
              <a:t>.</a:t>
            </a:r>
            <a:endParaRPr lang="en-GB" sz="1800" b="1" dirty="0" smtClean="0"/>
          </a:p>
          <a:p>
            <a:pPr>
              <a:buFont typeface="Wingdings" pitchFamily="2" charset="2"/>
              <a:buChar char="ü"/>
            </a:pPr>
            <a:endParaRPr lang="en-GB" sz="2000" dirty="0" smtClean="0"/>
          </a:p>
        </p:txBody>
      </p:sp>
      <p:pic>
        <p:nvPicPr>
          <p:cNvPr id="23555" name="Picture 3" descr="D:\Documents and Settings\Ina.SN101063640308\My Documents\Downloads\MP900401797.JPG"/>
          <p:cNvPicPr>
            <a:picLocks noChangeAspect="1" noChangeArrowheads="1"/>
          </p:cNvPicPr>
          <p:nvPr/>
        </p:nvPicPr>
        <p:blipFill>
          <a:blip r:embed="rId2" cstate="print"/>
          <a:srcRect/>
          <a:stretch>
            <a:fillRect/>
          </a:stretch>
        </p:blipFill>
        <p:spPr bwMode="auto">
          <a:xfrm>
            <a:off x="251520" y="3284984"/>
            <a:ext cx="2455093" cy="1224136"/>
          </a:xfrm>
          <a:prstGeom prst="rect">
            <a:avLst/>
          </a:prstGeom>
          <a:noFill/>
        </p:spPr>
      </p:pic>
      <p:pic>
        <p:nvPicPr>
          <p:cNvPr id="23557" name="Picture 5" descr="D:\Documents and Settings\Ina.SN101063640308\My Documents\Downloads\MC900325214.WMF"/>
          <p:cNvPicPr>
            <a:picLocks noChangeAspect="1" noChangeArrowheads="1"/>
          </p:cNvPicPr>
          <p:nvPr/>
        </p:nvPicPr>
        <p:blipFill>
          <a:blip r:embed="rId3" cstate="print"/>
          <a:srcRect/>
          <a:stretch>
            <a:fillRect/>
          </a:stretch>
        </p:blipFill>
        <p:spPr bwMode="auto">
          <a:xfrm>
            <a:off x="7308304" y="3140968"/>
            <a:ext cx="1584176" cy="1320839"/>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417638"/>
          </a:xfrm>
        </p:spPr>
        <p:txBody>
          <a:bodyPr>
            <a:normAutofit/>
          </a:bodyPr>
          <a:lstStyle/>
          <a:p>
            <a:r>
              <a:rPr lang="en-GB" sz="1800" b="1" u="sng" dirty="0" smtClean="0"/>
              <a:t>ACTIVIDAD 19. LA TECNOLOGÍA.</a:t>
            </a:r>
            <a:br>
              <a:rPr lang="en-GB" sz="1800" b="1" u="sng" dirty="0" smtClean="0"/>
            </a:br>
            <a:r>
              <a:rPr lang="en-GB" sz="1800" b="1" u="sng" dirty="0" smtClean="0"/>
              <a:t/>
            </a:r>
            <a:br>
              <a:rPr lang="en-GB" sz="1800" b="1" u="sng" dirty="0" smtClean="0"/>
            </a:br>
            <a:r>
              <a:rPr lang="en-GB" sz="1800" b="1" dirty="0" smtClean="0"/>
              <a:t>Read and understand this text on new technology.</a:t>
            </a:r>
            <a:endParaRPr lang="en-US" sz="1800" b="1" u="sng" dirty="0"/>
          </a:p>
        </p:txBody>
      </p:sp>
      <p:sp>
        <p:nvSpPr>
          <p:cNvPr id="3" name="Content Placeholder 2"/>
          <p:cNvSpPr>
            <a:spLocks noGrp="1"/>
          </p:cNvSpPr>
          <p:nvPr>
            <p:ph idx="1"/>
          </p:nvPr>
        </p:nvSpPr>
        <p:spPr/>
        <p:txBody>
          <a:bodyPr>
            <a:normAutofit/>
          </a:bodyPr>
          <a:lstStyle/>
          <a:p>
            <a:pPr>
              <a:buNone/>
            </a:pPr>
            <a:r>
              <a:rPr lang="en-GB" sz="1800" dirty="0" smtClean="0"/>
              <a:t>               </a:t>
            </a:r>
            <a:r>
              <a:rPr lang="en-GB" sz="1800" dirty="0" err="1" smtClean="0"/>
              <a:t>Vamos</a:t>
            </a:r>
            <a:r>
              <a:rPr lang="en-GB" sz="1800" dirty="0" smtClean="0"/>
              <a:t> a </a:t>
            </a:r>
            <a:r>
              <a:rPr lang="en-GB" sz="1800" dirty="0" err="1" smtClean="0"/>
              <a:t>examinar</a:t>
            </a:r>
            <a:r>
              <a:rPr lang="en-GB" sz="1800" dirty="0" smtClean="0"/>
              <a:t>  los </a:t>
            </a:r>
            <a:r>
              <a:rPr lang="en-GB" sz="1800" dirty="0" err="1" smtClean="0"/>
              <a:t>argumentos</a:t>
            </a:r>
            <a:r>
              <a:rPr lang="en-GB" sz="1800" dirty="0" smtClean="0"/>
              <a:t> a </a:t>
            </a:r>
            <a:r>
              <a:rPr lang="en-GB" sz="1800" dirty="0" err="1" smtClean="0"/>
              <a:t>favor</a:t>
            </a:r>
            <a:r>
              <a:rPr lang="en-GB" sz="1800" dirty="0" smtClean="0"/>
              <a:t> y en contra de </a:t>
            </a:r>
            <a:r>
              <a:rPr lang="en-GB" sz="1800" dirty="0" err="1" smtClean="0"/>
              <a:t>las</a:t>
            </a:r>
            <a:r>
              <a:rPr lang="en-GB" sz="1800" dirty="0" smtClean="0"/>
              <a:t> </a:t>
            </a:r>
            <a:r>
              <a:rPr lang="en-GB" sz="1800" dirty="0" err="1" smtClean="0"/>
              <a:t>tecnologías</a:t>
            </a:r>
            <a:r>
              <a:rPr lang="en-GB" sz="1800" dirty="0" smtClean="0"/>
              <a:t>. Para </a:t>
            </a:r>
            <a:r>
              <a:rPr lang="en-GB" sz="1800" dirty="0" err="1" smtClean="0"/>
              <a:t>comenzar</a:t>
            </a:r>
            <a:r>
              <a:rPr lang="en-GB" sz="1800" dirty="0" smtClean="0"/>
              <a:t> </a:t>
            </a:r>
            <a:r>
              <a:rPr lang="en-GB" sz="1800" dirty="0" err="1" smtClean="0"/>
              <a:t>sería</a:t>
            </a:r>
            <a:r>
              <a:rPr lang="en-GB" sz="1800" dirty="0" smtClean="0"/>
              <a:t> </a:t>
            </a:r>
            <a:r>
              <a:rPr lang="en-GB" sz="1800" dirty="0" err="1" smtClean="0"/>
              <a:t>útil</a:t>
            </a:r>
            <a:r>
              <a:rPr lang="en-GB" sz="1800" dirty="0" smtClean="0"/>
              <a:t> </a:t>
            </a:r>
            <a:r>
              <a:rPr lang="en-GB" sz="1800" dirty="0" err="1" smtClean="0"/>
              <a:t>admitir</a:t>
            </a:r>
            <a:r>
              <a:rPr lang="en-GB" sz="1800" dirty="0" smtClean="0"/>
              <a:t> </a:t>
            </a:r>
            <a:r>
              <a:rPr lang="en-GB" sz="1800" dirty="0" err="1" smtClean="0"/>
              <a:t>que</a:t>
            </a:r>
            <a:r>
              <a:rPr lang="en-GB" sz="1800" dirty="0" smtClean="0"/>
              <a:t> el Internet forma </a:t>
            </a:r>
            <a:r>
              <a:rPr lang="en-GB" sz="1800" dirty="0" err="1" smtClean="0"/>
              <a:t>una</a:t>
            </a:r>
            <a:r>
              <a:rPr lang="en-GB" sz="1800" dirty="0" smtClean="0"/>
              <a:t> </a:t>
            </a:r>
            <a:r>
              <a:rPr lang="en-GB" sz="1800" dirty="0" err="1" smtClean="0"/>
              <a:t>gran</a:t>
            </a:r>
            <a:r>
              <a:rPr lang="en-GB" sz="1800" dirty="0" smtClean="0"/>
              <a:t> parte de la </a:t>
            </a:r>
            <a:r>
              <a:rPr lang="en-GB" sz="1800" dirty="0" err="1" smtClean="0"/>
              <a:t>vida</a:t>
            </a:r>
            <a:r>
              <a:rPr lang="en-GB" sz="1800" dirty="0" smtClean="0"/>
              <a:t> </a:t>
            </a:r>
            <a:r>
              <a:rPr lang="en-GB" sz="1800" dirty="0" err="1" smtClean="0"/>
              <a:t>contemporánea</a:t>
            </a:r>
            <a:r>
              <a:rPr lang="en-GB" sz="1800" dirty="0" smtClean="0"/>
              <a:t>. </a:t>
            </a:r>
            <a:r>
              <a:rPr lang="en-GB" sz="1800" dirty="0" err="1" smtClean="0"/>
              <a:t>Está</a:t>
            </a:r>
            <a:r>
              <a:rPr lang="en-GB" sz="1800" dirty="0" smtClean="0"/>
              <a:t> </a:t>
            </a:r>
            <a:r>
              <a:rPr lang="en-GB" sz="1800" dirty="0" err="1" smtClean="0"/>
              <a:t>claro</a:t>
            </a:r>
            <a:r>
              <a:rPr lang="en-GB" sz="1800" dirty="0" smtClean="0"/>
              <a:t> </a:t>
            </a:r>
            <a:r>
              <a:rPr lang="en-GB" sz="1800" dirty="0" err="1" smtClean="0"/>
              <a:t>que</a:t>
            </a:r>
            <a:r>
              <a:rPr lang="en-GB" sz="1800" dirty="0" smtClean="0"/>
              <a:t> el </a:t>
            </a:r>
            <a:r>
              <a:rPr lang="en-GB" sz="1800" dirty="0" err="1" smtClean="0"/>
              <a:t>comercio</a:t>
            </a:r>
            <a:r>
              <a:rPr lang="en-GB" sz="1800" dirty="0" smtClean="0"/>
              <a:t> a </a:t>
            </a:r>
            <a:r>
              <a:rPr lang="en-GB" sz="1800" dirty="0" err="1" smtClean="0"/>
              <a:t>través</a:t>
            </a:r>
            <a:r>
              <a:rPr lang="en-GB" sz="1800" dirty="0" smtClean="0"/>
              <a:t> de la Red </a:t>
            </a:r>
            <a:r>
              <a:rPr lang="en-GB" sz="1800" dirty="0" err="1" smtClean="0"/>
              <a:t>está</a:t>
            </a:r>
            <a:r>
              <a:rPr lang="en-GB" sz="1800" dirty="0" smtClean="0"/>
              <a:t> en </a:t>
            </a:r>
            <a:r>
              <a:rPr lang="en-GB" sz="1800" dirty="0" err="1" smtClean="0"/>
              <a:t>aumento</a:t>
            </a:r>
            <a:r>
              <a:rPr lang="en-GB" sz="1800" dirty="0" smtClean="0"/>
              <a:t>. </a:t>
            </a:r>
            <a:r>
              <a:rPr lang="en-GB" sz="1800" dirty="0" err="1" smtClean="0"/>
              <a:t>Podemos</a:t>
            </a:r>
            <a:r>
              <a:rPr lang="en-GB" sz="1800" dirty="0" smtClean="0"/>
              <a:t> </a:t>
            </a:r>
            <a:r>
              <a:rPr lang="en-GB" sz="1800" dirty="0" err="1" smtClean="0"/>
              <a:t>comprar</a:t>
            </a:r>
            <a:r>
              <a:rPr lang="en-GB" sz="1800" dirty="0" smtClean="0"/>
              <a:t> </a:t>
            </a:r>
            <a:r>
              <a:rPr lang="en-GB" sz="1800" dirty="0" err="1" smtClean="0"/>
              <a:t>algo</a:t>
            </a:r>
            <a:r>
              <a:rPr lang="en-GB" sz="1800" dirty="0" smtClean="0"/>
              <a:t> con un click del </a:t>
            </a:r>
            <a:r>
              <a:rPr lang="en-GB" sz="1800" dirty="0" err="1" smtClean="0"/>
              <a:t>ratón</a:t>
            </a:r>
            <a:r>
              <a:rPr lang="en-GB" sz="1800" dirty="0" smtClean="0"/>
              <a:t>. Es </a:t>
            </a:r>
            <a:r>
              <a:rPr lang="en-GB" sz="1800" dirty="0" err="1" smtClean="0"/>
              <a:t>indudable</a:t>
            </a:r>
            <a:r>
              <a:rPr lang="en-GB" sz="1800" dirty="0" smtClean="0"/>
              <a:t> </a:t>
            </a:r>
            <a:r>
              <a:rPr lang="en-GB" sz="1800" dirty="0" err="1" smtClean="0"/>
              <a:t>que</a:t>
            </a:r>
            <a:r>
              <a:rPr lang="en-GB" sz="1800" dirty="0" smtClean="0"/>
              <a:t> los </a:t>
            </a:r>
            <a:r>
              <a:rPr lang="en-GB" sz="1800" dirty="0" err="1" smtClean="0"/>
              <a:t>conectados</a:t>
            </a:r>
            <a:r>
              <a:rPr lang="en-GB" sz="1800" dirty="0" smtClean="0"/>
              <a:t> </a:t>
            </a:r>
            <a:r>
              <a:rPr lang="en-GB" sz="1800" dirty="0" err="1" smtClean="0"/>
              <a:t>han</a:t>
            </a:r>
            <a:r>
              <a:rPr lang="en-GB" sz="1800" dirty="0" smtClean="0"/>
              <a:t> </a:t>
            </a:r>
            <a:r>
              <a:rPr lang="en-GB" sz="1800" dirty="0" err="1" smtClean="0"/>
              <a:t>más</a:t>
            </a:r>
            <a:r>
              <a:rPr lang="en-GB" sz="1800" dirty="0" smtClean="0"/>
              <a:t> </a:t>
            </a:r>
            <a:r>
              <a:rPr lang="en-GB" sz="1800" dirty="0" err="1" smtClean="0"/>
              <a:t>oportunidades</a:t>
            </a:r>
            <a:r>
              <a:rPr lang="en-GB" sz="1800" dirty="0" smtClean="0"/>
              <a:t> </a:t>
            </a:r>
            <a:r>
              <a:rPr lang="en-GB" sz="1800" dirty="0" err="1" smtClean="0"/>
              <a:t>para</a:t>
            </a:r>
            <a:r>
              <a:rPr lang="en-GB" sz="1800" dirty="0" smtClean="0"/>
              <a:t> </a:t>
            </a:r>
            <a:r>
              <a:rPr lang="en-GB" sz="1800" dirty="0" err="1" smtClean="0"/>
              <a:t>comunicar</a:t>
            </a:r>
            <a:r>
              <a:rPr lang="en-GB" sz="1800" dirty="0" smtClean="0"/>
              <a:t> con </a:t>
            </a:r>
            <a:r>
              <a:rPr lang="en-GB" sz="1800" dirty="0" err="1" smtClean="0"/>
              <a:t>otros</a:t>
            </a:r>
            <a:r>
              <a:rPr lang="en-GB" sz="1800" dirty="0" smtClean="0"/>
              <a:t>: </a:t>
            </a:r>
            <a:r>
              <a:rPr lang="en-GB" sz="1800" dirty="0" err="1" smtClean="0"/>
              <a:t>Facebook</a:t>
            </a:r>
            <a:r>
              <a:rPr lang="en-GB" sz="1800" dirty="0" smtClean="0"/>
              <a:t>, Skype e </a:t>
            </a:r>
            <a:r>
              <a:rPr lang="en-GB" sz="1800" dirty="0" err="1" smtClean="0"/>
              <a:t>otros</a:t>
            </a:r>
            <a:r>
              <a:rPr lang="en-GB" sz="1800" dirty="0" smtClean="0"/>
              <a:t> </a:t>
            </a:r>
            <a:r>
              <a:rPr lang="en-GB" sz="1800" dirty="0" err="1" smtClean="0"/>
              <a:t>sitios</a:t>
            </a:r>
            <a:r>
              <a:rPr lang="en-GB" sz="1800" dirty="0" smtClean="0"/>
              <a:t> </a:t>
            </a:r>
            <a:r>
              <a:rPr lang="en-GB" sz="1800" dirty="0" err="1" smtClean="0"/>
              <a:t>pueden</a:t>
            </a:r>
            <a:r>
              <a:rPr lang="en-GB" sz="1800" dirty="0" smtClean="0"/>
              <a:t> </a:t>
            </a:r>
            <a:r>
              <a:rPr lang="en-GB" sz="1800" dirty="0" err="1" smtClean="0"/>
              <a:t>ofrecer</a:t>
            </a:r>
            <a:r>
              <a:rPr lang="en-GB" sz="1800" dirty="0" smtClean="0"/>
              <a:t> </a:t>
            </a:r>
            <a:r>
              <a:rPr lang="en-GB" sz="1800" dirty="0" err="1" smtClean="0"/>
              <a:t>las</a:t>
            </a:r>
            <a:r>
              <a:rPr lang="en-GB" sz="1800" dirty="0" smtClean="0"/>
              <a:t> </a:t>
            </a:r>
            <a:r>
              <a:rPr lang="en-GB" sz="1800" dirty="0" err="1" smtClean="0"/>
              <a:t>posibilidades</a:t>
            </a:r>
            <a:r>
              <a:rPr lang="en-GB" sz="1800" dirty="0" smtClean="0"/>
              <a:t> </a:t>
            </a:r>
            <a:r>
              <a:rPr lang="en-GB" sz="1800" dirty="0" err="1" smtClean="0"/>
              <a:t>para</a:t>
            </a:r>
            <a:r>
              <a:rPr lang="en-GB" sz="1800" dirty="0" smtClean="0"/>
              <a:t> </a:t>
            </a:r>
            <a:r>
              <a:rPr lang="en-GB" sz="1800" dirty="0" err="1" smtClean="0"/>
              <a:t>encontrarse</a:t>
            </a:r>
            <a:r>
              <a:rPr lang="en-GB" sz="1800" dirty="0" smtClean="0"/>
              <a:t> y </a:t>
            </a:r>
            <a:r>
              <a:rPr lang="en-GB" sz="1800" dirty="0" err="1" smtClean="0"/>
              <a:t>chatear</a:t>
            </a:r>
            <a:r>
              <a:rPr lang="en-GB" sz="1800" dirty="0" smtClean="0"/>
              <a:t> en </a:t>
            </a:r>
            <a:r>
              <a:rPr lang="en-GB" sz="1800" dirty="0" err="1" smtClean="0"/>
              <a:t>tiempo</a:t>
            </a:r>
            <a:r>
              <a:rPr lang="en-GB" sz="1800" dirty="0" smtClean="0"/>
              <a:t> real sin </a:t>
            </a:r>
            <a:r>
              <a:rPr lang="en-GB" sz="1800" dirty="0" err="1" smtClean="0"/>
              <a:t>salir</a:t>
            </a:r>
            <a:r>
              <a:rPr lang="en-GB" sz="1800" dirty="0" smtClean="0"/>
              <a:t> de casa. </a:t>
            </a:r>
            <a:r>
              <a:rPr lang="en-GB" sz="1800" dirty="0" err="1" smtClean="0"/>
              <a:t>Finalmente</a:t>
            </a:r>
            <a:r>
              <a:rPr lang="en-GB" sz="1800" dirty="0" smtClean="0"/>
              <a:t>, el factor </a:t>
            </a:r>
            <a:r>
              <a:rPr lang="en-GB" sz="1800" dirty="0" err="1" smtClean="0"/>
              <a:t>más</a:t>
            </a:r>
            <a:r>
              <a:rPr lang="en-GB" sz="1800" dirty="0" smtClean="0"/>
              <a:t> </a:t>
            </a:r>
            <a:r>
              <a:rPr lang="en-GB" sz="1800" dirty="0" err="1" smtClean="0"/>
              <a:t>importante</a:t>
            </a:r>
            <a:r>
              <a:rPr lang="en-GB" sz="1800" dirty="0" smtClean="0"/>
              <a:t> </a:t>
            </a:r>
            <a:r>
              <a:rPr lang="en-GB" sz="1800" dirty="0" err="1" smtClean="0"/>
              <a:t>es</a:t>
            </a:r>
            <a:r>
              <a:rPr lang="en-GB" sz="1800" dirty="0" smtClean="0"/>
              <a:t> la </a:t>
            </a:r>
            <a:r>
              <a:rPr lang="en-GB" sz="1800" dirty="0" err="1" smtClean="0"/>
              <a:t>información</a:t>
            </a:r>
            <a:r>
              <a:rPr lang="en-GB" sz="1800" dirty="0" smtClean="0"/>
              <a:t> – </a:t>
            </a:r>
            <a:r>
              <a:rPr lang="en-GB" sz="1800" dirty="0" err="1" smtClean="0"/>
              <a:t>es</a:t>
            </a:r>
            <a:r>
              <a:rPr lang="en-GB" sz="1800" dirty="0" smtClean="0"/>
              <a:t> </a:t>
            </a:r>
            <a:r>
              <a:rPr lang="en-GB" sz="1800" dirty="0" err="1" smtClean="0"/>
              <a:t>fácil</a:t>
            </a:r>
            <a:r>
              <a:rPr lang="en-GB" sz="1800" dirty="0" smtClean="0"/>
              <a:t> de </a:t>
            </a:r>
            <a:r>
              <a:rPr lang="en-GB" sz="1800" dirty="0" err="1" smtClean="0"/>
              <a:t>descargar</a:t>
            </a:r>
            <a:r>
              <a:rPr lang="en-GB" sz="1800" dirty="0" smtClean="0"/>
              <a:t> </a:t>
            </a:r>
            <a:r>
              <a:rPr lang="en-GB" sz="1800" dirty="0" err="1" smtClean="0"/>
              <a:t>algo</a:t>
            </a:r>
            <a:r>
              <a:rPr lang="en-GB" sz="1800" dirty="0" smtClean="0"/>
              <a:t> con un </a:t>
            </a:r>
            <a:r>
              <a:rPr lang="en-GB" sz="1800" dirty="0" err="1" smtClean="0"/>
              <a:t>connexión</a:t>
            </a:r>
            <a:r>
              <a:rPr lang="en-GB" sz="1800" dirty="0" smtClean="0"/>
              <a:t> a </a:t>
            </a:r>
            <a:r>
              <a:rPr lang="en-GB" sz="1800" dirty="0" err="1" smtClean="0"/>
              <a:t>alta</a:t>
            </a:r>
            <a:r>
              <a:rPr lang="en-GB" sz="1800" dirty="0" smtClean="0"/>
              <a:t> </a:t>
            </a:r>
            <a:r>
              <a:rPr lang="en-GB" sz="1800" dirty="0" err="1" smtClean="0"/>
              <a:t>velocidad</a:t>
            </a:r>
            <a:r>
              <a:rPr lang="en-GB" sz="1800" dirty="0" smtClean="0"/>
              <a:t>.</a:t>
            </a:r>
          </a:p>
          <a:p>
            <a:pPr>
              <a:buNone/>
            </a:pPr>
            <a:r>
              <a:rPr lang="en-GB" sz="1800" dirty="0" smtClean="0"/>
              <a:t>              </a:t>
            </a:r>
            <a:r>
              <a:rPr lang="en-GB" sz="1800" dirty="0" err="1" smtClean="0"/>
              <a:t>Por</a:t>
            </a:r>
            <a:r>
              <a:rPr lang="en-GB" sz="1800" dirty="0" smtClean="0"/>
              <a:t> </a:t>
            </a:r>
            <a:r>
              <a:rPr lang="en-GB" sz="1800" dirty="0" err="1" smtClean="0"/>
              <a:t>otro</a:t>
            </a:r>
            <a:r>
              <a:rPr lang="en-GB" sz="1800" dirty="0" smtClean="0"/>
              <a:t> </a:t>
            </a:r>
            <a:r>
              <a:rPr lang="en-GB" sz="1800" dirty="0" err="1" smtClean="0"/>
              <a:t>lado</a:t>
            </a:r>
            <a:r>
              <a:rPr lang="en-GB" sz="1800" dirty="0" smtClean="0"/>
              <a:t>, no </a:t>
            </a:r>
            <a:r>
              <a:rPr lang="en-GB" sz="1800" dirty="0" err="1" smtClean="0"/>
              <a:t>es</a:t>
            </a:r>
            <a:r>
              <a:rPr lang="en-GB" sz="1800" dirty="0" smtClean="0"/>
              <a:t> </a:t>
            </a:r>
            <a:r>
              <a:rPr lang="en-GB" sz="1800" dirty="0" err="1" smtClean="0"/>
              <a:t>cierto</a:t>
            </a:r>
            <a:r>
              <a:rPr lang="en-GB" sz="1800" dirty="0" smtClean="0"/>
              <a:t> </a:t>
            </a:r>
            <a:r>
              <a:rPr lang="en-GB" sz="1800" dirty="0" err="1" smtClean="0"/>
              <a:t>que</a:t>
            </a:r>
            <a:r>
              <a:rPr lang="en-GB" sz="1800" dirty="0" smtClean="0"/>
              <a:t> la </a:t>
            </a:r>
            <a:r>
              <a:rPr lang="en-GB" sz="1800" dirty="0" err="1" smtClean="0"/>
              <a:t>gente</a:t>
            </a:r>
            <a:r>
              <a:rPr lang="en-GB" sz="1800" dirty="0" smtClean="0"/>
              <a:t> </a:t>
            </a:r>
            <a:r>
              <a:rPr lang="en-GB" sz="1800" dirty="0" err="1" smtClean="0"/>
              <a:t>pueda</a:t>
            </a:r>
            <a:r>
              <a:rPr lang="en-GB" sz="1800" dirty="0" smtClean="0"/>
              <a:t> </a:t>
            </a:r>
            <a:r>
              <a:rPr lang="en-GB" sz="1800" dirty="0" err="1" smtClean="0"/>
              <a:t>perfeccionar</a:t>
            </a:r>
            <a:r>
              <a:rPr lang="en-GB" sz="1800" dirty="0" smtClean="0"/>
              <a:t> </a:t>
            </a:r>
            <a:r>
              <a:rPr lang="en-GB" sz="1800" dirty="0" err="1" smtClean="0"/>
              <a:t>las</a:t>
            </a:r>
            <a:r>
              <a:rPr lang="en-GB" sz="1800" dirty="0" smtClean="0"/>
              <a:t> aptitudes </a:t>
            </a:r>
            <a:r>
              <a:rPr lang="en-GB" sz="1800" dirty="0" err="1" smtClean="0"/>
              <a:t>para</a:t>
            </a:r>
            <a:r>
              <a:rPr lang="en-GB" sz="1800" dirty="0" smtClean="0"/>
              <a:t> </a:t>
            </a:r>
            <a:r>
              <a:rPr lang="en-GB" sz="1800" dirty="0" err="1" smtClean="0"/>
              <a:t>comunicar</a:t>
            </a:r>
            <a:r>
              <a:rPr lang="en-GB" sz="1800" dirty="0" smtClean="0"/>
              <a:t> en el </a:t>
            </a:r>
            <a:r>
              <a:rPr lang="en-GB" sz="1800" dirty="0" err="1" smtClean="0"/>
              <a:t>Intenet</a:t>
            </a:r>
            <a:r>
              <a:rPr lang="en-GB" sz="1800" dirty="0" smtClean="0"/>
              <a:t>. El </a:t>
            </a:r>
            <a:r>
              <a:rPr lang="en-GB" sz="1800" dirty="0" err="1" smtClean="0"/>
              <a:t>contacto</a:t>
            </a:r>
            <a:r>
              <a:rPr lang="en-GB" sz="1800" dirty="0" smtClean="0"/>
              <a:t> </a:t>
            </a:r>
            <a:r>
              <a:rPr lang="en-GB" sz="1800" dirty="0" err="1" smtClean="0"/>
              <a:t>físico</a:t>
            </a:r>
            <a:r>
              <a:rPr lang="en-GB" sz="1800" dirty="0" smtClean="0"/>
              <a:t> </a:t>
            </a:r>
            <a:r>
              <a:rPr lang="en-GB" sz="1800" dirty="0" err="1" smtClean="0"/>
              <a:t>desaparece</a:t>
            </a:r>
            <a:r>
              <a:rPr lang="en-GB" sz="1800" dirty="0" smtClean="0"/>
              <a:t> e el </a:t>
            </a:r>
            <a:r>
              <a:rPr lang="en-GB" sz="1800" dirty="0" err="1" smtClean="0"/>
              <a:t>ordenador</a:t>
            </a:r>
            <a:r>
              <a:rPr lang="en-GB" sz="1800" dirty="0" smtClean="0"/>
              <a:t> </a:t>
            </a:r>
            <a:r>
              <a:rPr lang="en-GB" sz="1800" dirty="0" err="1" smtClean="0"/>
              <a:t>es</a:t>
            </a:r>
            <a:r>
              <a:rPr lang="en-GB" sz="1800" dirty="0" smtClean="0"/>
              <a:t> </a:t>
            </a:r>
            <a:r>
              <a:rPr lang="en-GB" sz="1800" dirty="0" err="1" smtClean="0"/>
              <a:t>ahora</a:t>
            </a:r>
            <a:r>
              <a:rPr lang="en-GB" sz="1800" dirty="0" smtClean="0"/>
              <a:t> un </a:t>
            </a:r>
            <a:r>
              <a:rPr lang="en-GB" sz="1800" dirty="0" err="1" smtClean="0"/>
              <a:t>mejor</a:t>
            </a:r>
            <a:r>
              <a:rPr lang="en-GB" sz="1800" dirty="0" smtClean="0"/>
              <a:t> amigo. La </a:t>
            </a:r>
            <a:r>
              <a:rPr lang="en-GB" sz="1800" dirty="0" err="1" smtClean="0"/>
              <a:t>gente</a:t>
            </a:r>
            <a:r>
              <a:rPr lang="en-GB" sz="1800" dirty="0" smtClean="0"/>
              <a:t> sea vulnerable en la Red con los </a:t>
            </a:r>
            <a:r>
              <a:rPr lang="en-GB" sz="1800" dirty="0" err="1" smtClean="0"/>
              <a:t>peligros</a:t>
            </a:r>
            <a:r>
              <a:rPr lang="en-GB" sz="1800" dirty="0" smtClean="0"/>
              <a:t> </a:t>
            </a:r>
            <a:r>
              <a:rPr lang="en-GB" sz="1800" dirty="0" err="1" smtClean="0"/>
              <a:t>como</a:t>
            </a:r>
            <a:r>
              <a:rPr lang="en-GB" sz="1800" dirty="0" smtClean="0"/>
              <a:t> el </a:t>
            </a:r>
            <a:r>
              <a:rPr lang="en-GB" sz="1800" dirty="0" err="1" smtClean="0"/>
              <a:t>correo</a:t>
            </a:r>
            <a:r>
              <a:rPr lang="en-GB" sz="1800" dirty="0" smtClean="0"/>
              <a:t> </a:t>
            </a:r>
            <a:r>
              <a:rPr lang="en-GB" sz="1800" dirty="0" err="1" smtClean="0"/>
              <a:t>basura</a:t>
            </a:r>
            <a:r>
              <a:rPr lang="en-GB" sz="1800" dirty="0" smtClean="0"/>
              <a:t>, el virus y los </a:t>
            </a:r>
            <a:r>
              <a:rPr lang="en-GB" sz="1800" dirty="0" err="1" smtClean="0"/>
              <a:t>cibercriminales</a:t>
            </a:r>
            <a:r>
              <a:rPr lang="en-GB" sz="1800" dirty="0" smtClean="0"/>
              <a:t>.</a:t>
            </a:r>
          </a:p>
          <a:p>
            <a:pPr>
              <a:buNone/>
            </a:pPr>
            <a:r>
              <a:rPr lang="en-GB" sz="1800" dirty="0" smtClean="0"/>
              <a:t>             </a:t>
            </a:r>
          </a:p>
        </p:txBody>
      </p:sp>
      <p:pic>
        <p:nvPicPr>
          <p:cNvPr id="24578" name="Picture 2" descr="D:\Documents and Settings\Ina.SN101063640308\My Documents\Downloads\MP900438332.JPG"/>
          <p:cNvPicPr>
            <a:picLocks noChangeAspect="1" noChangeArrowheads="1"/>
          </p:cNvPicPr>
          <p:nvPr/>
        </p:nvPicPr>
        <p:blipFill>
          <a:blip r:embed="rId2" cstate="print"/>
          <a:srcRect/>
          <a:stretch>
            <a:fillRect/>
          </a:stretch>
        </p:blipFill>
        <p:spPr bwMode="auto">
          <a:xfrm>
            <a:off x="6660232" y="5301208"/>
            <a:ext cx="2156792" cy="1418067"/>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TOPIC 5.</a:t>
            </a:r>
            <a:r>
              <a:rPr lang="en-GB" sz="1800" b="1" u="sng" dirty="0" smtClean="0">
                <a:latin typeface="Calibri" pitchFamily="34" charset="0"/>
              </a:rPr>
              <a:t> PELÍCULAS, CANCIONES Y LITERATURA ESPAÑOLAS.</a:t>
            </a:r>
            <a:r>
              <a:rPr lang="en-GB" sz="1800" b="1" dirty="0" smtClean="0">
                <a:latin typeface="Calibri" pitchFamily="34" charset="0"/>
                <a:cs typeface="Calibri" pitchFamily="34" charset="0"/>
              </a:rPr>
              <a:t/>
            </a:r>
            <a:br>
              <a:rPr lang="en-GB" sz="1800" b="1" dirty="0" smtClean="0">
                <a:latin typeface="Calibri" pitchFamily="34" charset="0"/>
                <a:cs typeface="Calibri" pitchFamily="34" charset="0"/>
              </a:rPr>
            </a:br>
            <a:r>
              <a:rPr lang="en-GB" sz="1800" b="1" u="sng" dirty="0" smtClean="0"/>
              <a:t>  </a:t>
            </a:r>
            <a:endParaRPr lang="en-US" sz="1800" b="1" u="sng" dirty="0"/>
          </a:p>
        </p:txBody>
      </p:sp>
      <p:pic>
        <p:nvPicPr>
          <p:cNvPr id="25602" name="Picture 2" descr="D:\Documents and Settings\Ina.SN101063640308\My Documents\Downloads\106405825.jpg"/>
          <p:cNvPicPr>
            <a:picLocks noChangeAspect="1" noChangeArrowheads="1"/>
          </p:cNvPicPr>
          <p:nvPr/>
        </p:nvPicPr>
        <p:blipFill>
          <a:blip r:embed="rId2" cstate="print"/>
          <a:srcRect/>
          <a:stretch>
            <a:fillRect/>
          </a:stretch>
        </p:blipFill>
        <p:spPr bwMode="auto">
          <a:xfrm>
            <a:off x="395536" y="980728"/>
            <a:ext cx="2126630" cy="1570236"/>
          </a:xfrm>
          <a:prstGeom prst="rect">
            <a:avLst/>
          </a:prstGeom>
          <a:noFill/>
        </p:spPr>
      </p:pic>
      <p:pic>
        <p:nvPicPr>
          <p:cNvPr id="25603" name="Picture 3" descr="D:\Documents and Settings\Ina.SN101063640308\My Documents\Downloads\41qPX9LuIPL._SL500_AA300_.jpg"/>
          <p:cNvPicPr>
            <a:picLocks noChangeAspect="1" noChangeArrowheads="1"/>
          </p:cNvPicPr>
          <p:nvPr/>
        </p:nvPicPr>
        <p:blipFill>
          <a:blip r:embed="rId3" cstate="print"/>
          <a:srcRect/>
          <a:stretch>
            <a:fillRect/>
          </a:stretch>
        </p:blipFill>
        <p:spPr bwMode="auto">
          <a:xfrm>
            <a:off x="6286500" y="1196752"/>
            <a:ext cx="2857500" cy="2857500"/>
          </a:xfrm>
          <a:prstGeom prst="rect">
            <a:avLst/>
          </a:prstGeom>
          <a:noFill/>
        </p:spPr>
      </p:pic>
      <p:pic>
        <p:nvPicPr>
          <p:cNvPr id="25604" name="Picture 4" descr="D:\Documents and Settings\Ina.SN101063640308\My Documents\Downloads\image.jpg"/>
          <p:cNvPicPr>
            <a:picLocks noChangeAspect="1" noChangeArrowheads="1"/>
          </p:cNvPicPr>
          <p:nvPr/>
        </p:nvPicPr>
        <p:blipFill>
          <a:blip r:embed="rId4" cstate="print"/>
          <a:srcRect/>
          <a:stretch>
            <a:fillRect/>
          </a:stretch>
        </p:blipFill>
        <p:spPr bwMode="auto">
          <a:xfrm>
            <a:off x="0" y="4697760"/>
            <a:ext cx="2123728" cy="2160240"/>
          </a:xfrm>
          <a:prstGeom prst="rect">
            <a:avLst/>
          </a:prstGeom>
          <a:noFill/>
        </p:spPr>
      </p:pic>
      <p:pic>
        <p:nvPicPr>
          <p:cNvPr id="25605" name="Picture 5" descr="D:\Documents and Settings\Ina.SN101063640308\My Documents\Downloads\shakira-1.jpg"/>
          <p:cNvPicPr>
            <a:picLocks noGrp="1" noChangeAspect="1" noChangeArrowheads="1"/>
          </p:cNvPicPr>
          <p:nvPr>
            <p:ph idx="1"/>
          </p:nvPr>
        </p:nvPicPr>
        <p:blipFill>
          <a:blip r:embed="rId5" cstate="print"/>
          <a:srcRect/>
          <a:stretch>
            <a:fillRect/>
          </a:stretch>
        </p:blipFill>
        <p:spPr bwMode="auto">
          <a:xfrm>
            <a:off x="2627784" y="1556792"/>
            <a:ext cx="3017309" cy="4525963"/>
          </a:xfrm>
          <a:prstGeom prst="rect">
            <a:avLst/>
          </a:prstGeom>
          <a:noFill/>
        </p:spPr>
      </p:pic>
      <p:pic>
        <p:nvPicPr>
          <p:cNvPr id="25607" name="Picture 7" descr="D:\Documents and Settings\Ina.SN101063640308\My Documents\Downloads\spain_festival_2007_05_19.jpg"/>
          <p:cNvPicPr>
            <a:picLocks noChangeAspect="1" noChangeArrowheads="1"/>
          </p:cNvPicPr>
          <p:nvPr/>
        </p:nvPicPr>
        <p:blipFill>
          <a:blip r:embed="rId6" cstate="print"/>
          <a:srcRect/>
          <a:stretch>
            <a:fillRect/>
          </a:stretch>
        </p:blipFill>
        <p:spPr bwMode="auto">
          <a:xfrm>
            <a:off x="6012160" y="4200525"/>
            <a:ext cx="2857500" cy="2657475"/>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20. GUANTANAMERA.</a:t>
            </a:r>
            <a:br>
              <a:rPr lang="en-GB" sz="1800" b="1" u="sng" dirty="0" smtClean="0"/>
            </a:br>
            <a:endParaRPr lang="en-US" sz="1800" b="1" u="sng" dirty="0"/>
          </a:p>
        </p:txBody>
      </p:sp>
      <p:sp>
        <p:nvSpPr>
          <p:cNvPr id="3" name="Content Placeholder 2"/>
          <p:cNvSpPr>
            <a:spLocks noGrp="1"/>
          </p:cNvSpPr>
          <p:nvPr>
            <p:ph sz="half" idx="1"/>
          </p:nvPr>
        </p:nvSpPr>
        <p:spPr/>
        <p:txBody>
          <a:bodyPr>
            <a:normAutofit fontScale="70000" lnSpcReduction="20000"/>
          </a:bodyPr>
          <a:lstStyle/>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endParaRPr lang="en-US" sz="2300" dirty="0" smtClean="0"/>
          </a:p>
          <a:p>
            <a:r>
              <a:rPr lang="es-ES" sz="2300" dirty="0" smtClean="0"/>
              <a:t>Mi verso es de un verde claro</a:t>
            </a:r>
          </a:p>
          <a:p>
            <a:r>
              <a:rPr lang="es-ES" sz="2300" dirty="0" smtClean="0"/>
              <a:t>y de un </a:t>
            </a:r>
            <a:r>
              <a:rPr lang="es-ES" sz="2300" dirty="0" err="1" smtClean="0"/>
              <a:t>carmin</a:t>
            </a:r>
            <a:r>
              <a:rPr lang="es-ES" sz="2300" dirty="0" smtClean="0"/>
              <a:t> encendido.</a:t>
            </a:r>
          </a:p>
          <a:p>
            <a:r>
              <a:rPr lang="es-ES" sz="2300" dirty="0" smtClean="0"/>
              <a:t>Mi verso es de un verde claro</a:t>
            </a:r>
          </a:p>
          <a:p>
            <a:r>
              <a:rPr lang="es-ES" sz="2300" dirty="0" smtClean="0"/>
              <a:t>y de un </a:t>
            </a:r>
            <a:r>
              <a:rPr lang="es-ES" sz="2300" dirty="0" err="1" smtClean="0"/>
              <a:t>carmin</a:t>
            </a:r>
            <a:r>
              <a:rPr lang="es-ES" sz="2300" dirty="0" smtClean="0"/>
              <a:t> encendido.</a:t>
            </a:r>
          </a:p>
          <a:p>
            <a:r>
              <a:rPr lang="es-ES" sz="2300" dirty="0" smtClean="0"/>
              <a:t>Mi verso es un ciervo herido</a:t>
            </a:r>
          </a:p>
          <a:p>
            <a:r>
              <a:rPr lang="es-ES" sz="2300" dirty="0" smtClean="0"/>
              <a:t>que busca en el monte amparo.</a:t>
            </a:r>
          </a:p>
          <a:p>
            <a:endParaRPr lang="es-E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pPr>
              <a:buFont typeface="Wingdings" pitchFamily="2" charset="2"/>
              <a:buChar char="ü"/>
            </a:pPr>
            <a:endParaRPr lang="en-GB" sz="2000" dirty="0" smtClean="0"/>
          </a:p>
        </p:txBody>
      </p:sp>
      <p:sp>
        <p:nvSpPr>
          <p:cNvPr id="4" name="Content Placeholder 3"/>
          <p:cNvSpPr>
            <a:spLocks noGrp="1"/>
          </p:cNvSpPr>
          <p:nvPr>
            <p:ph sz="half" idx="2"/>
          </p:nvPr>
        </p:nvSpPr>
        <p:spPr/>
        <p:txBody>
          <a:bodyPr>
            <a:normAutofit fontScale="70000" lnSpcReduction="20000"/>
          </a:bodyPr>
          <a:lstStyle/>
          <a:p>
            <a:r>
              <a:rPr lang="es-ES" sz="2300" dirty="0" smtClean="0"/>
              <a:t>Con los pobres de la tierra</a:t>
            </a:r>
          </a:p>
          <a:p>
            <a:r>
              <a:rPr lang="es-ES" sz="2300" dirty="0" smtClean="0"/>
              <a:t>quiero yo mi suerte echar.</a:t>
            </a:r>
          </a:p>
          <a:p>
            <a:r>
              <a:rPr lang="es-ES" sz="2300" dirty="0" smtClean="0"/>
              <a:t>Con los pobres de la tierra</a:t>
            </a:r>
          </a:p>
          <a:p>
            <a:r>
              <a:rPr lang="es-ES" sz="2300" dirty="0" smtClean="0"/>
              <a:t>quiero yo mi suerte echar.</a:t>
            </a:r>
          </a:p>
          <a:p>
            <a:r>
              <a:rPr lang="es-ES" sz="2300" dirty="0" smtClean="0"/>
              <a:t>El arroyo de las sierras</a:t>
            </a:r>
          </a:p>
          <a:p>
            <a:r>
              <a:rPr lang="en-US" sz="2300" dirty="0" smtClean="0"/>
              <a:t>me </a:t>
            </a:r>
            <a:r>
              <a:rPr lang="en-US" sz="2300" dirty="0" err="1" smtClean="0"/>
              <a:t>complace</a:t>
            </a:r>
            <a:r>
              <a:rPr lang="en-US" sz="2300" dirty="0" smtClean="0"/>
              <a:t> </a:t>
            </a:r>
            <a:r>
              <a:rPr lang="en-US" sz="2300" dirty="0" err="1" smtClean="0"/>
              <a:t>mas</a:t>
            </a:r>
            <a:r>
              <a:rPr lang="en-US" sz="2300" dirty="0" smtClean="0"/>
              <a:t> </a:t>
            </a:r>
            <a:r>
              <a:rPr lang="en-US" sz="2300" dirty="0" err="1" smtClean="0"/>
              <a:t>que</a:t>
            </a:r>
            <a:r>
              <a:rPr lang="en-US" sz="2300" dirty="0" smtClean="0"/>
              <a:t> el mar.</a:t>
            </a:r>
          </a:p>
          <a:p>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r>
              <a:rPr lang="en-US" sz="2300" dirty="0" err="1" smtClean="0"/>
              <a:t>Guantanamera</a:t>
            </a:r>
            <a:r>
              <a:rPr lang="en-US" sz="2300" dirty="0" smtClean="0"/>
              <a:t>, </a:t>
            </a:r>
            <a:r>
              <a:rPr lang="en-US" sz="2300" dirty="0" err="1" smtClean="0"/>
              <a:t>guajira</a:t>
            </a:r>
            <a:r>
              <a:rPr lang="en-US" sz="2300" dirty="0" smtClean="0"/>
              <a:t>, </a:t>
            </a:r>
            <a:r>
              <a:rPr lang="en-US" sz="2300" dirty="0" err="1" smtClean="0"/>
              <a:t>guantanamera</a:t>
            </a:r>
            <a:endParaRPr lang="en-US" sz="2300" dirty="0" smtClean="0"/>
          </a:p>
          <a:p>
            <a:endParaRPr lang="en-US" dirty="0"/>
          </a:p>
        </p:txBody>
      </p:sp>
      <p:pic>
        <p:nvPicPr>
          <p:cNvPr id="26626" name="Picture 2" descr="D:\Documents and Settings\Ina.SN101063640308\My Documents\Downloads\guantanamera.jpg"/>
          <p:cNvPicPr>
            <a:picLocks noChangeAspect="1" noChangeArrowheads="1"/>
          </p:cNvPicPr>
          <p:nvPr/>
        </p:nvPicPr>
        <p:blipFill>
          <a:blip r:embed="rId2" cstate="print"/>
          <a:srcRect/>
          <a:stretch>
            <a:fillRect/>
          </a:stretch>
        </p:blipFill>
        <p:spPr bwMode="auto">
          <a:xfrm>
            <a:off x="4283969" y="4645521"/>
            <a:ext cx="4536504" cy="2212479"/>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21. POESÍA.</a:t>
            </a:r>
            <a:br>
              <a:rPr lang="en-GB" sz="1800" b="1" u="sng" dirty="0" smtClean="0"/>
            </a:br>
            <a:endParaRPr lang="en-US" sz="1800" b="1" u="sng" dirty="0"/>
          </a:p>
        </p:txBody>
      </p:sp>
      <p:sp>
        <p:nvSpPr>
          <p:cNvPr id="3" name="Content Placeholder 2"/>
          <p:cNvSpPr>
            <a:spLocks noGrp="1"/>
          </p:cNvSpPr>
          <p:nvPr>
            <p:ph sz="half" idx="1"/>
          </p:nvPr>
        </p:nvSpPr>
        <p:spPr/>
        <p:txBody>
          <a:bodyPr>
            <a:normAutofit fontScale="70000" lnSpcReduction="20000"/>
          </a:bodyPr>
          <a:lstStyle/>
          <a:p>
            <a:r>
              <a:rPr lang="es-ES" sz="2300" b="1" dirty="0" smtClean="0"/>
              <a:t>SUEÑOS</a:t>
            </a:r>
          </a:p>
          <a:p>
            <a:r>
              <a:rPr lang="es-ES" sz="2300" b="1" i="1" dirty="0" smtClean="0"/>
              <a:t>Nicanor Parra </a:t>
            </a:r>
            <a:r>
              <a:rPr lang="es-ES" sz="2300" b="1" dirty="0" smtClean="0"/>
              <a:t> </a:t>
            </a:r>
          </a:p>
          <a:p>
            <a:endParaRPr lang="es-ES" sz="2300" b="1" dirty="0" smtClean="0"/>
          </a:p>
          <a:p>
            <a:endParaRPr lang="es-ES" sz="2300" dirty="0" smtClean="0"/>
          </a:p>
          <a:p>
            <a:r>
              <a:rPr lang="es-ES" sz="2300" dirty="0" smtClean="0"/>
              <a:t>Sueño con una mesa y una silla </a:t>
            </a:r>
            <a:br>
              <a:rPr lang="es-ES" sz="2300" dirty="0" smtClean="0"/>
            </a:br>
            <a:r>
              <a:rPr lang="es-ES" sz="2300" dirty="0" smtClean="0"/>
              <a:t>Sueño que me doy vuelta en automóvil </a:t>
            </a:r>
            <a:br>
              <a:rPr lang="es-ES" sz="2300" dirty="0" smtClean="0"/>
            </a:br>
            <a:r>
              <a:rPr lang="es-ES" sz="2300" dirty="0" smtClean="0"/>
              <a:t>Sueño que estoy filmando una película </a:t>
            </a:r>
            <a:br>
              <a:rPr lang="es-ES" sz="2300" dirty="0" smtClean="0"/>
            </a:br>
            <a:r>
              <a:rPr lang="es-ES" sz="2300" dirty="0" smtClean="0"/>
              <a:t>Sueño con una bomba de bencina </a:t>
            </a:r>
            <a:br>
              <a:rPr lang="es-ES" sz="2300" dirty="0" smtClean="0"/>
            </a:br>
            <a:r>
              <a:rPr lang="es-ES" sz="2300" dirty="0" smtClean="0"/>
              <a:t>Sueño que soy un turista de lujo </a:t>
            </a:r>
            <a:br>
              <a:rPr lang="es-ES" sz="2300" dirty="0" smtClean="0"/>
            </a:br>
            <a:r>
              <a:rPr lang="es-ES" sz="2300" dirty="0" smtClean="0"/>
              <a:t>Sueño que estoy colgando de una cruz </a:t>
            </a:r>
            <a:br>
              <a:rPr lang="es-ES" sz="2300" dirty="0" smtClean="0"/>
            </a:br>
            <a:r>
              <a:rPr lang="es-ES" sz="2300" dirty="0" smtClean="0"/>
              <a:t>Sueño que estoy comiendo pejerreyes </a:t>
            </a:r>
            <a:br>
              <a:rPr lang="es-ES" sz="2300" dirty="0" smtClean="0"/>
            </a:br>
            <a:r>
              <a:rPr lang="es-ES" sz="2300" dirty="0" smtClean="0"/>
              <a:t>Sueño que voy atravesando un puente </a:t>
            </a:r>
            <a:br>
              <a:rPr lang="es-ES" sz="2300" dirty="0" smtClean="0"/>
            </a:br>
            <a:r>
              <a:rPr lang="es-ES" sz="2300" dirty="0" smtClean="0"/>
              <a:t>Sueño con un aviso luminoso </a:t>
            </a:r>
            <a:br>
              <a:rPr lang="es-ES" sz="2300" dirty="0" smtClean="0"/>
            </a:br>
            <a:r>
              <a:rPr lang="es-ES" sz="2300" dirty="0" smtClean="0"/>
              <a:t/>
            </a:r>
            <a:br>
              <a:rPr lang="es-ES" sz="2300" dirty="0" smtClean="0"/>
            </a:br>
            <a:r>
              <a:rPr lang="es-ES" sz="2300" dirty="0" smtClean="0"/>
              <a:t>Sueño con una dama de bigotes </a:t>
            </a:r>
            <a:br>
              <a:rPr lang="es-ES" sz="2300" dirty="0" smtClean="0"/>
            </a:br>
            <a:r>
              <a:rPr lang="es-ES" sz="2300" dirty="0" smtClean="0"/>
              <a:t>Sueño que voy bajando una escalera </a:t>
            </a:r>
            <a:br>
              <a:rPr lang="es-ES" sz="2300" dirty="0" smtClean="0"/>
            </a:br>
            <a:r>
              <a:rPr lang="es-ES" sz="2300" dirty="0" smtClean="0"/>
              <a:t>Sueño que le doy cuerda a una victrola </a:t>
            </a:r>
            <a:br>
              <a:rPr lang="es-ES" sz="2300" dirty="0" smtClean="0"/>
            </a:br>
            <a:r>
              <a:rPr lang="es-ES" sz="2300" dirty="0" smtClean="0"/>
              <a:t>Sueño que se me rompen los anteojos </a:t>
            </a:r>
            <a:br>
              <a:rPr lang="es-ES" sz="2300" dirty="0" smtClean="0"/>
            </a:br>
            <a:r>
              <a:rPr lang="es-ES" sz="2300" dirty="0" smtClean="0"/>
              <a:t>Sueño que estoy haciendo un ataúd </a:t>
            </a:r>
            <a:br>
              <a:rPr lang="es-ES" sz="2300" dirty="0" smtClean="0"/>
            </a:br>
            <a:r>
              <a:rPr lang="es-ES" sz="2300" dirty="0" smtClean="0"/>
              <a:t/>
            </a:r>
            <a:br>
              <a:rPr lang="es-ES" sz="2300" dirty="0" smtClean="0"/>
            </a:br>
            <a:endParaRPr lang="en-GB" sz="2300" dirty="0" smtClean="0"/>
          </a:p>
          <a:p>
            <a:pPr>
              <a:buFont typeface="Wingdings" pitchFamily="2" charset="2"/>
              <a:buChar char="ü"/>
            </a:pPr>
            <a:endParaRPr lang="en-GB" sz="2000" dirty="0" smtClean="0"/>
          </a:p>
        </p:txBody>
      </p:sp>
      <p:sp>
        <p:nvSpPr>
          <p:cNvPr id="4" name="Content Placeholder 3"/>
          <p:cNvSpPr>
            <a:spLocks noGrp="1"/>
          </p:cNvSpPr>
          <p:nvPr>
            <p:ph sz="half" idx="2"/>
          </p:nvPr>
        </p:nvSpPr>
        <p:spPr/>
        <p:txBody>
          <a:bodyPr>
            <a:normAutofit fontScale="70000" lnSpcReduction="20000"/>
          </a:bodyPr>
          <a:lstStyle/>
          <a:p>
            <a:endParaRPr lang="es-ES" sz="2300" dirty="0" smtClean="0"/>
          </a:p>
          <a:p>
            <a:endParaRPr lang="es-ES" sz="2300" dirty="0" smtClean="0"/>
          </a:p>
          <a:p>
            <a:endParaRPr lang="es-ES" sz="2300" dirty="0" smtClean="0"/>
          </a:p>
          <a:p>
            <a:endParaRPr lang="es-ES" sz="2300" dirty="0" smtClean="0"/>
          </a:p>
          <a:p>
            <a:endParaRPr lang="es-ES" sz="2300" dirty="0" smtClean="0"/>
          </a:p>
          <a:p>
            <a:endParaRPr lang="es-ES" sz="2300" dirty="0" smtClean="0"/>
          </a:p>
          <a:p>
            <a:endParaRPr lang="es-ES" sz="2300" dirty="0" smtClean="0"/>
          </a:p>
          <a:p>
            <a:endParaRPr lang="es-ES" sz="2300" dirty="0" smtClean="0"/>
          </a:p>
          <a:p>
            <a:r>
              <a:rPr lang="es-ES" sz="2300" dirty="0" smtClean="0"/>
              <a:t>Sueño con el sistema planetario </a:t>
            </a:r>
            <a:br>
              <a:rPr lang="es-ES" sz="2300" dirty="0" smtClean="0"/>
            </a:br>
            <a:r>
              <a:rPr lang="es-ES" sz="2300" dirty="0" smtClean="0"/>
              <a:t>Sueño con una hoja de afeitar </a:t>
            </a:r>
            <a:br>
              <a:rPr lang="es-ES" sz="2300" dirty="0" smtClean="0"/>
            </a:br>
            <a:r>
              <a:rPr lang="es-ES" sz="2300" dirty="0" smtClean="0"/>
              <a:t>Sueño que estoy luchando con un perro </a:t>
            </a:r>
            <a:br>
              <a:rPr lang="es-ES" sz="2300" dirty="0" smtClean="0"/>
            </a:br>
            <a:r>
              <a:rPr lang="es-ES" sz="2300" dirty="0" smtClean="0"/>
              <a:t>Sueño que estoy matando una serpiente </a:t>
            </a:r>
            <a:br>
              <a:rPr lang="es-ES" sz="2300" dirty="0" smtClean="0"/>
            </a:br>
            <a:r>
              <a:rPr lang="es-ES" sz="2300" dirty="0" smtClean="0"/>
              <a:t/>
            </a:r>
            <a:br>
              <a:rPr lang="es-ES" sz="2300" dirty="0" smtClean="0"/>
            </a:br>
            <a:r>
              <a:rPr lang="es-ES" sz="2300" dirty="0" smtClean="0"/>
              <a:t>Sueño con pajarillos voladores </a:t>
            </a:r>
            <a:br>
              <a:rPr lang="es-ES" sz="2300" dirty="0" smtClean="0"/>
            </a:br>
            <a:r>
              <a:rPr lang="es-ES" sz="2300" dirty="0" smtClean="0"/>
              <a:t>Sueño que voy arrastrando un cadáver </a:t>
            </a:r>
            <a:br>
              <a:rPr lang="es-ES" sz="2300" dirty="0" smtClean="0"/>
            </a:br>
            <a:r>
              <a:rPr lang="es-ES" sz="2300" dirty="0" smtClean="0"/>
              <a:t>Sueño que me condenan a la horca </a:t>
            </a:r>
            <a:br>
              <a:rPr lang="es-ES" sz="2300" dirty="0" smtClean="0"/>
            </a:br>
            <a:r>
              <a:rPr lang="es-ES" sz="2300" dirty="0" smtClean="0"/>
              <a:t>Sueño con el diluvio universal </a:t>
            </a:r>
            <a:br>
              <a:rPr lang="es-ES" sz="2300" dirty="0" smtClean="0"/>
            </a:br>
            <a:r>
              <a:rPr lang="es-ES" sz="2300" dirty="0" smtClean="0"/>
              <a:t>Sueño que soy una mata de cardo. </a:t>
            </a:r>
            <a:br>
              <a:rPr lang="es-ES" sz="2300" dirty="0" smtClean="0"/>
            </a:br>
            <a:r>
              <a:rPr lang="es-ES" sz="2300" dirty="0" smtClean="0"/>
              <a:t/>
            </a:r>
            <a:br>
              <a:rPr lang="es-ES" sz="2300" dirty="0" smtClean="0"/>
            </a:br>
            <a:r>
              <a:rPr lang="es-ES" sz="2300" dirty="0" smtClean="0"/>
              <a:t>Sueño también que se me cae el pelo.</a:t>
            </a:r>
          </a:p>
          <a:p>
            <a:endParaRPr lang="en-US" dirty="0"/>
          </a:p>
        </p:txBody>
      </p:sp>
      <p:pic>
        <p:nvPicPr>
          <p:cNvPr id="27650" name="Picture 2" descr="D:\Documents and Settings\Ina.SN101063640308\My Documents\Downloads\images.jpg"/>
          <p:cNvPicPr>
            <a:picLocks noChangeAspect="1" noChangeArrowheads="1"/>
          </p:cNvPicPr>
          <p:nvPr/>
        </p:nvPicPr>
        <p:blipFill>
          <a:blip r:embed="rId2" cstate="print"/>
          <a:srcRect/>
          <a:stretch>
            <a:fillRect/>
          </a:stretch>
        </p:blipFill>
        <p:spPr bwMode="auto">
          <a:xfrm>
            <a:off x="4860032" y="1196752"/>
            <a:ext cx="2609850" cy="17526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7901014" cy="288032"/>
          </a:xfrm>
        </p:spPr>
        <p:txBody>
          <a:bodyPr>
            <a:normAutofit fontScale="90000"/>
          </a:bodyPr>
          <a:lstStyle/>
          <a:p>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en-GB" b="1" u="sng" dirty="0" smtClean="0">
                <a:latin typeface="Calibri" pitchFamily="34" charset="0"/>
                <a:cs typeface="Calibri" pitchFamily="34" charset="0"/>
              </a:rPr>
              <a:t>UNIT 6: LA CULTURA</a:t>
            </a:r>
            <a:r>
              <a:rPr lang="en-GB" b="1" u="sng" dirty="0" smtClean="0">
                <a:latin typeface="Comic Sans MS" pitchFamily="66" charset="0"/>
              </a:rPr>
              <a:t/>
            </a:r>
            <a:br>
              <a:rPr lang="en-GB" b="1" u="sng" dirty="0" smtClean="0">
                <a:latin typeface="Comic Sans MS" pitchFamily="66" charset="0"/>
              </a:rPr>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0" y="4214818"/>
            <a:ext cx="8929718" cy="2643182"/>
          </a:xfrm>
        </p:spPr>
        <p:txBody>
          <a:bodyPr>
            <a:normAutofit fontScale="85000" lnSpcReduction="20000"/>
          </a:bodyPr>
          <a:lstStyle/>
          <a:p>
            <a:pPr algn="ctr">
              <a:buNone/>
            </a:pPr>
            <a:endParaRPr lang="en-GB" sz="2400" b="1" dirty="0" smtClean="0">
              <a:latin typeface="Comic Sans MS" pitchFamily="66" charset="0"/>
            </a:endParaRPr>
          </a:p>
          <a:p>
            <a:pPr algn="ctr">
              <a:buNone/>
            </a:pPr>
            <a:r>
              <a:rPr lang="en-GB" sz="2400" b="1" dirty="0" smtClean="0">
                <a:latin typeface="Calibri" pitchFamily="34" charset="0"/>
                <a:cs typeface="Calibri" pitchFamily="34" charset="0"/>
              </a:rPr>
              <a:t>Topics:</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b="1" dirty="0" smtClean="0">
                <a:latin typeface="Calibri" pitchFamily="34" charset="0"/>
                <a:cs typeface="Calibri" pitchFamily="34" charset="0"/>
              </a:rPr>
              <a:t>Las fiestas y los </a:t>
            </a:r>
            <a:r>
              <a:rPr lang="en-GB" sz="2400" b="1" dirty="0" err="1" smtClean="0">
                <a:latin typeface="Calibri" pitchFamily="34" charset="0"/>
                <a:cs typeface="Calibri" pitchFamily="34" charset="0"/>
              </a:rPr>
              <a:t>costumbres</a:t>
            </a:r>
            <a:endParaRPr lang="en-GB" sz="2400" b="1" dirty="0" smtClean="0">
              <a:latin typeface="Calibri" pitchFamily="34" charset="0"/>
              <a:cs typeface="Calibri" pitchFamily="34" charset="0"/>
            </a:endParaRPr>
          </a:p>
          <a:p>
            <a:pPr marL="457200" indent="-457200" algn="ctr">
              <a:buNone/>
            </a:pPr>
            <a:r>
              <a:rPr lang="en-GB" sz="2400" b="1" dirty="0" smtClean="0">
                <a:latin typeface="Calibri" pitchFamily="34" charset="0"/>
                <a:cs typeface="Calibri" pitchFamily="34" charset="0"/>
              </a:rPr>
              <a:t>2. La </a:t>
            </a:r>
            <a:r>
              <a:rPr lang="en-GB" sz="2400" b="1" dirty="0" err="1" smtClean="0">
                <a:latin typeface="Calibri" pitchFamily="34" charset="0"/>
                <a:cs typeface="Calibri" pitchFamily="34" charset="0"/>
              </a:rPr>
              <a:t>tele</a:t>
            </a:r>
            <a:r>
              <a:rPr lang="en-GB" sz="2400" b="1" dirty="0" smtClean="0">
                <a:latin typeface="Calibri" pitchFamily="34" charset="0"/>
                <a:cs typeface="Calibri" pitchFamily="34" charset="0"/>
              </a:rPr>
              <a:t> y el cine</a:t>
            </a:r>
          </a:p>
          <a:p>
            <a:pPr marL="457200" indent="-457200" algn="ctr">
              <a:buNone/>
            </a:pPr>
            <a:r>
              <a:rPr lang="en-GB" sz="2400" b="1" dirty="0" smtClean="0">
                <a:latin typeface="Calibri" pitchFamily="34" charset="0"/>
                <a:cs typeface="Calibri" pitchFamily="34" charset="0"/>
              </a:rPr>
              <a:t>3. Los </a:t>
            </a:r>
            <a:r>
              <a:rPr lang="en-GB" sz="2400" b="1" dirty="0" err="1" smtClean="0">
                <a:latin typeface="Calibri" pitchFamily="34" charset="0"/>
                <a:cs typeface="Calibri" pitchFamily="34" charset="0"/>
              </a:rPr>
              <a:t>programas</a:t>
            </a:r>
            <a:r>
              <a:rPr lang="en-GB" sz="2400" b="1" dirty="0" smtClean="0">
                <a:latin typeface="Calibri" pitchFamily="34" charset="0"/>
                <a:cs typeface="Calibri" pitchFamily="34" charset="0"/>
              </a:rPr>
              <a:t> de </a:t>
            </a:r>
            <a:r>
              <a:rPr lang="en-GB" sz="2400" b="1" dirty="0" err="1" smtClean="0">
                <a:latin typeface="Calibri" pitchFamily="34" charset="0"/>
                <a:cs typeface="Calibri" pitchFamily="34" charset="0"/>
              </a:rPr>
              <a:t>tele-realidad</a:t>
            </a:r>
            <a:endParaRPr lang="en-GB" sz="2400" b="1" dirty="0" smtClean="0">
              <a:latin typeface="Calibri" pitchFamily="34" charset="0"/>
              <a:cs typeface="Calibri" pitchFamily="34" charset="0"/>
            </a:endParaRPr>
          </a:p>
          <a:p>
            <a:pPr marL="457200" indent="-457200" algn="ctr">
              <a:buNone/>
            </a:pPr>
            <a:r>
              <a:rPr lang="en-GB" sz="2400" b="1" dirty="0" smtClean="0">
                <a:latin typeface="Calibri" pitchFamily="34" charset="0"/>
                <a:cs typeface="Calibri" pitchFamily="34" charset="0"/>
              </a:rPr>
              <a:t>4. La </a:t>
            </a:r>
            <a:r>
              <a:rPr lang="en-GB" sz="2400" b="1" dirty="0" err="1" smtClean="0">
                <a:latin typeface="Calibri" pitchFamily="34" charset="0"/>
                <a:cs typeface="Calibri" pitchFamily="34" charset="0"/>
              </a:rPr>
              <a:t>tecnología</a:t>
            </a:r>
            <a:endParaRPr lang="en-GB" sz="2400" b="1" dirty="0" smtClean="0">
              <a:latin typeface="Calibri" pitchFamily="34" charset="0"/>
              <a:cs typeface="Calibri" pitchFamily="34" charset="0"/>
            </a:endParaRPr>
          </a:p>
          <a:p>
            <a:pPr marL="457200" indent="-457200" algn="ctr">
              <a:buNone/>
            </a:pPr>
            <a:r>
              <a:rPr lang="en-GB" sz="2400" b="1" dirty="0" smtClean="0">
                <a:latin typeface="Calibri" pitchFamily="34" charset="0"/>
                <a:cs typeface="Calibri" pitchFamily="34" charset="0"/>
              </a:rPr>
              <a:t>5. </a:t>
            </a:r>
            <a:r>
              <a:rPr lang="en-GB" sz="2400" b="1" dirty="0" err="1" smtClean="0">
                <a:latin typeface="Calibri" pitchFamily="34" charset="0"/>
                <a:cs typeface="Calibri" pitchFamily="34" charset="0"/>
              </a:rPr>
              <a:t>Películas</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canciones</a:t>
            </a:r>
            <a:r>
              <a:rPr lang="en-GB" sz="2400" b="1" dirty="0" smtClean="0">
                <a:latin typeface="Calibri" pitchFamily="34" charset="0"/>
                <a:cs typeface="Calibri" pitchFamily="34" charset="0"/>
              </a:rPr>
              <a:t> y </a:t>
            </a:r>
            <a:r>
              <a:rPr lang="en-GB" sz="2400" b="1" dirty="0" err="1" smtClean="0">
                <a:latin typeface="Calibri" pitchFamily="34" charset="0"/>
                <a:cs typeface="Calibri" pitchFamily="34" charset="0"/>
              </a:rPr>
              <a:t>literatura</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españolas</a:t>
            </a:r>
            <a:endParaRPr lang="en-GB" sz="2400" b="1" dirty="0" smtClean="0">
              <a:latin typeface="Calibri" pitchFamily="34" charset="0"/>
              <a:cs typeface="Calibri" pitchFamily="34" charset="0"/>
            </a:endParaRPr>
          </a:p>
          <a:p>
            <a:pPr>
              <a:buNone/>
            </a:pPr>
            <a:endParaRPr lang="en-GB" dirty="0">
              <a:latin typeface="Comic Sans MS" pitchFamily="66" charset="0"/>
            </a:endParaRPr>
          </a:p>
        </p:txBody>
      </p:sp>
      <p:pic>
        <p:nvPicPr>
          <p:cNvPr id="1026" name="Picture 2" descr="D:\Documents and Settings\Ina.SN101063640308\My Documents\Downloads\MP900443860.JPG"/>
          <p:cNvPicPr>
            <a:picLocks noChangeAspect="1" noChangeArrowheads="1"/>
          </p:cNvPicPr>
          <p:nvPr/>
        </p:nvPicPr>
        <p:blipFill>
          <a:blip r:embed="rId2" cstate="print"/>
          <a:srcRect/>
          <a:stretch>
            <a:fillRect/>
          </a:stretch>
        </p:blipFill>
        <p:spPr bwMode="auto">
          <a:xfrm>
            <a:off x="7092280" y="3645024"/>
            <a:ext cx="1763688" cy="2969916"/>
          </a:xfrm>
          <a:prstGeom prst="rect">
            <a:avLst/>
          </a:prstGeom>
          <a:noFill/>
        </p:spPr>
      </p:pic>
      <p:pic>
        <p:nvPicPr>
          <p:cNvPr id="1027" name="Picture 3" descr="D:\Documents and Settings\Ina.SN101063640308\My Documents\Downloads\MP900433032.JPG"/>
          <p:cNvPicPr>
            <a:picLocks noChangeAspect="1" noChangeArrowheads="1"/>
          </p:cNvPicPr>
          <p:nvPr/>
        </p:nvPicPr>
        <p:blipFill>
          <a:blip r:embed="rId3" cstate="print"/>
          <a:srcRect/>
          <a:stretch>
            <a:fillRect/>
          </a:stretch>
        </p:blipFill>
        <p:spPr bwMode="auto">
          <a:xfrm>
            <a:off x="251520" y="3573016"/>
            <a:ext cx="1560711" cy="3056384"/>
          </a:xfrm>
          <a:prstGeom prst="rect">
            <a:avLst/>
          </a:prstGeom>
          <a:noFill/>
        </p:spPr>
      </p:pic>
      <p:pic>
        <p:nvPicPr>
          <p:cNvPr id="1028" name="Picture 4" descr="D:\Documents and Settings\Ina.SN101063640308\My Documents\Downloads\MP900448574.JPG"/>
          <p:cNvPicPr>
            <a:picLocks noChangeAspect="1" noChangeArrowheads="1"/>
          </p:cNvPicPr>
          <p:nvPr/>
        </p:nvPicPr>
        <p:blipFill>
          <a:blip r:embed="rId4" cstate="print"/>
          <a:srcRect/>
          <a:stretch>
            <a:fillRect/>
          </a:stretch>
        </p:blipFill>
        <p:spPr bwMode="auto">
          <a:xfrm>
            <a:off x="2339752" y="1628800"/>
            <a:ext cx="2880320" cy="1975495"/>
          </a:xfrm>
          <a:prstGeom prst="rect">
            <a:avLst/>
          </a:prstGeom>
          <a:noFill/>
        </p:spPr>
      </p:pic>
      <p:pic>
        <p:nvPicPr>
          <p:cNvPr id="1029" name="Picture 5" descr="D:\Documents and Settings\Ina.SN101063640308\My Documents\Downloads\MP900433053.JPG"/>
          <p:cNvPicPr>
            <a:picLocks noChangeAspect="1" noChangeArrowheads="1"/>
          </p:cNvPicPr>
          <p:nvPr/>
        </p:nvPicPr>
        <p:blipFill>
          <a:blip r:embed="rId5" cstate="print"/>
          <a:srcRect/>
          <a:stretch>
            <a:fillRect/>
          </a:stretch>
        </p:blipFill>
        <p:spPr bwMode="auto">
          <a:xfrm>
            <a:off x="0" y="908720"/>
            <a:ext cx="2160240" cy="2708920"/>
          </a:xfrm>
          <a:prstGeom prst="rect">
            <a:avLst/>
          </a:prstGeom>
          <a:noFill/>
        </p:spPr>
      </p:pic>
      <p:pic>
        <p:nvPicPr>
          <p:cNvPr id="1030" name="Picture 6" descr="D:\Documents and Settings\Ina.SN101063640308\My Documents\Downloads\MP900438678.JPG"/>
          <p:cNvPicPr>
            <a:picLocks noChangeAspect="1" noChangeArrowheads="1"/>
          </p:cNvPicPr>
          <p:nvPr/>
        </p:nvPicPr>
        <p:blipFill>
          <a:blip r:embed="rId6" cstate="print"/>
          <a:srcRect/>
          <a:stretch>
            <a:fillRect/>
          </a:stretch>
        </p:blipFill>
        <p:spPr bwMode="auto">
          <a:xfrm>
            <a:off x="5076056" y="1124744"/>
            <a:ext cx="3744416" cy="2351112"/>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22. LITERATURA.</a:t>
            </a:r>
            <a:br>
              <a:rPr lang="en-GB" sz="1800" b="1" u="sng" dirty="0" smtClean="0"/>
            </a:br>
            <a:r>
              <a:rPr lang="en-GB" sz="1800" b="1" u="sng" dirty="0" smtClean="0"/>
              <a:t/>
            </a:r>
            <a:br>
              <a:rPr lang="en-GB" sz="1800" b="1" u="sng" dirty="0" smtClean="0"/>
            </a:br>
            <a:r>
              <a:rPr lang="en-GB" sz="2000" b="1" dirty="0" smtClean="0"/>
              <a:t>Gabriel </a:t>
            </a:r>
            <a:r>
              <a:rPr lang="en-GB" sz="2000" b="1" dirty="0" err="1" smtClean="0"/>
              <a:t>García</a:t>
            </a:r>
            <a:r>
              <a:rPr lang="en-GB" sz="2000" b="1" dirty="0" smtClean="0"/>
              <a:t> </a:t>
            </a:r>
            <a:r>
              <a:rPr lang="en-GB" sz="2000" b="1" dirty="0" err="1" smtClean="0"/>
              <a:t>Márquez</a:t>
            </a:r>
            <a:endParaRPr lang="en-US" sz="2000" b="1" u="sng" dirty="0"/>
          </a:p>
        </p:txBody>
      </p:sp>
      <p:sp>
        <p:nvSpPr>
          <p:cNvPr id="3" name="Content Placeholder 2"/>
          <p:cNvSpPr>
            <a:spLocks noGrp="1"/>
          </p:cNvSpPr>
          <p:nvPr>
            <p:ph idx="1"/>
          </p:nvPr>
        </p:nvSpPr>
        <p:spPr/>
        <p:txBody>
          <a:bodyPr>
            <a:normAutofit/>
          </a:bodyPr>
          <a:lstStyle/>
          <a:p>
            <a:pPr>
              <a:buFont typeface="Wingdings" pitchFamily="2" charset="2"/>
              <a:buChar char="§"/>
            </a:pPr>
            <a:r>
              <a:rPr lang="en-GB" sz="2000" dirty="0" smtClean="0"/>
              <a:t>Uno de los </a:t>
            </a:r>
            <a:r>
              <a:rPr lang="en-GB" sz="2000" dirty="0" err="1" smtClean="0"/>
              <a:t>escritores</a:t>
            </a:r>
            <a:r>
              <a:rPr lang="en-GB" sz="2000" dirty="0" smtClean="0"/>
              <a:t> </a:t>
            </a:r>
            <a:r>
              <a:rPr lang="en-GB" sz="2000" dirty="0" err="1" smtClean="0"/>
              <a:t>más</a:t>
            </a:r>
            <a:r>
              <a:rPr lang="en-GB" sz="2000" dirty="0" smtClean="0"/>
              <a:t> </a:t>
            </a:r>
            <a:r>
              <a:rPr lang="en-GB" sz="2000" dirty="0" err="1" smtClean="0"/>
              <a:t>importantes</a:t>
            </a:r>
            <a:r>
              <a:rPr lang="en-GB" sz="2000" dirty="0" smtClean="0"/>
              <a:t> de la </a:t>
            </a:r>
            <a:r>
              <a:rPr lang="en-GB" sz="2000" dirty="0" err="1" smtClean="0"/>
              <a:t>literatura</a:t>
            </a:r>
            <a:r>
              <a:rPr lang="en-GB" sz="2000" dirty="0" smtClean="0"/>
              <a:t> </a:t>
            </a:r>
            <a:r>
              <a:rPr lang="en-GB" sz="2000" dirty="0" err="1" smtClean="0"/>
              <a:t>española</a:t>
            </a:r>
            <a:r>
              <a:rPr lang="en-GB" sz="2000" dirty="0" smtClean="0"/>
              <a:t>.</a:t>
            </a:r>
          </a:p>
          <a:p>
            <a:pPr>
              <a:buFont typeface="Wingdings" pitchFamily="2" charset="2"/>
              <a:buChar char="§"/>
            </a:pPr>
            <a:r>
              <a:rPr lang="en-GB" sz="2000" dirty="0" err="1" smtClean="0"/>
              <a:t>Escribe</a:t>
            </a:r>
            <a:r>
              <a:rPr lang="en-GB" sz="2000" dirty="0" smtClean="0"/>
              <a:t> </a:t>
            </a:r>
            <a:r>
              <a:rPr lang="en-GB" sz="2000" dirty="0" err="1" smtClean="0"/>
              <a:t>utilizando</a:t>
            </a:r>
            <a:r>
              <a:rPr lang="en-GB" sz="2000" dirty="0" smtClean="0"/>
              <a:t> la </a:t>
            </a:r>
            <a:r>
              <a:rPr lang="en-GB" sz="2000" dirty="0" err="1" smtClean="0"/>
              <a:t>tendencia</a:t>
            </a:r>
            <a:r>
              <a:rPr lang="en-GB" sz="2000" dirty="0" smtClean="0"/>
              <a:t> </a:t>
            </a:r>
            <a:r>
              <a:rPr lang="en-GB" sz="2000" dirty="0" err="1" smtClean="0"/>
              <a:t>literaria</a:t>
            </a:r>
            <a:r>
              <a:rPr lang="en-GB" sz="2000" dirty="0" smtClean="0"/>
              <a:t> </a:t>
            </a:r>
            <a:r>
              <a:rPr lang="en-GB" sz="2000" dirty="0" err="1" smtClean="0"/>
              <a:t>conocida</a:t>
            </a:r>
            <a:r>
              <a:rPr lang="en-GB" sz="2000" dirty="0" smtClean="0"/>
              <a:t> </a:t>
            </a:r>
            <a:r>
              <a:rPr lang="en-GB" sz="2000" dirty="0" err="1" smtClean="0"/>
              <a:t>como</a:t>
            </a:r>
            <a:r>
              <a:rPr lang="en-GB" sz="2000" dirty="0" smtClean="0"/>
              <a:t> “</a:t>
            </a:r>
            <a:r>
              <a:rPr lang="en-GB" sz="2000" dirty="0" err="1" smtClean="0"/>
              <a:t>realismo</a:t>
            </a:r>
            <a:r>
              <a:rPr lang="en-GB" sz="2000" dirty="0" smtClean="0"/>
              <a:t> </a:t>
            </a:r>
            <a:r>
              <a:rPr lang="en-GB" sz="2000" dirty="0" err="1" smtClean="0"/>
              <a:t>mágico</a:t>
            </a:r>
            <a:r>
              <a:rPr lang="en-GB" sz="2000" dirty="0" smtClean="0"/>
              <a:t>”</a:t>
            </a:r>
          </a:p>
          <a:p>
            <a:pPr>
              <a:buFont typeface="Wingdings" pitchFamily="2" charset="2"/>
              <a:buChar char="§"/>
            </a:pPr>
            <a:r>
              <a:rPr lang="en-GB" sz="2000" dirty="0" err="1" smtClean="0"/>
              <a:t>Nació</a:t>
            </a:r>
            <a:r>
              <a:rPr lang="en-GB" sz="2000" dirty="0" smtClean="0"/>
              <a:t> en 1928 en </a:t>
            </a:r>
            <a:r>
              <a:rPr lang="en-GB" sz="2000" dirty="0" err="1" smtClean="0"/>
              <a:t>Aracataca</a:t>
            </a:r>
            <a:r>
              <a:rPr lang="en-GB" sz="2000" dirty="0" smtClean="0"/>
              <a:t>, Colombia.</a:t>
            </a:r>
          </a:p>
          <a:p>
            <a:pPr>
              <a:buFont typeface="Wingdings" pitchFamily="2" charset="2"/>
              <a:buChar char="§"/>
            </a:pPr>
            <a:r>
              <a:rPr lang="en-GB" sz="2000" dirty="0" err="1" smtClean="0"/>
              <a:t>Estudió</a:t>
            </a:r>
            <a:r>
              <a:rPr lang="en-GB" sz="2000" dirty="0" smtClean="0"/>
              <a:t> </a:t>
            </a:r>
            <a:r>
              <a:rPr lang="en-GB" sz="2000" dirty="0" err="1" smtClean="0"/>
              <a:t>periodismo</a:t>
            </a:r>
            <a:r>
              <a:rPr lang="en-GB" sz="2000" dirty="0" smtClean="0"/>
              <a:t> en la Universidad </a:t>
            </a:r>
            <a:r>
              <a:rPr lang="en-GB" sz="2000" dirty="0" err="1" smtClean="0"/>
              <a:t>Nacional</a:t>
            </a:r>
            <a:r>
              <a:rPr lang="en-GB" sz="2000" dirty="0" smtClean="0"/>
              <a:t> de Colombia.</a:t>
            </a:r>
          </a:p>
          <a:p>
            <a:pPr>
              <a:buFont typeface="Wingdings" pitchFamily="2" charset="2"/>
              <a:buChar char="§"/>
            </a:pPr>
            <a:r>
              <a:rPr lang="en-GB" sz="2000" dirty="0" smtClean="0"/>
              <a:t>Ha </a:t>
            </a:r>
            <a:r>
              <a:rPr lang="en-GB" sz="2000" dirty="0" err="1" smtClean="0"/>
              <a:t>trabajado</a:t>
            </a:r>
            <a:r>
              <a:rPr lang="en-GB" sz="2000" dirty="0" smtClean="0"/>
              <a:t> mucho al </a:t>
            </a:r>
            <a:r>
              <a:rPr lang="en-GB" sz="2000" dirty="0" err="1" smtClean="0"/>
              <a:t>extranjero</a:t>
            </a:r>
            <a:r>
              <a:rPr lang="en-GB" sz="2000" dirty="0" smtClean="0"/>
              <a:t>.</a:t>
            </a:r>
          </a:p>
          <a:p>
            <a:pPr>
              <a:buFont typeface="Wingdings" pitchFamily="2" charset="2"/>
              <a:buChar char="§"/>
            </a:pPr>
            <a:r>
              <a:rPr lang="en-GB" sz="2000" dirty="0" err="1" smtClean="0"/>
              <a:t>Escribió</a:t>
            </a:r>
            <a:r>
              <a:rPr lang="en-GB" sz="2000" dirty="0" smtClean="0"/>
              <a:t> </a:t>
            </a:r>
            <a:r>
              <a:rPr lang="en-GB" sz="2000" dirty="0" err="1" smtClean="0"/>
              <a:t>cuentos</a:t>
            </a:r>
            <a:r>
              <a:rPr lang="en-GB" sz="2000" dirty="0" smtClean="0"/>
              <a:t> </a:t>
            </a:r>
            <a:r>
              <a:rPr lang="en-GB" sz="2000" dirty="0" err="1" smtClean="0"/>
              <a:t>cortos</a:t>
            </a:r>
            <a:r>
              <a:rPr lang="en-GB" sz="2000" dirty="0" smtClean="0"/>
              <a:t> y </a:t>
            </a:r>
            <a:r>
              <a:rPr lang="en-GB" sz="2000" dirty="0" err="1" smtClean="0"/>
              <a:t>novelas</a:t>
            </a:r>
            <a:r>
              <a:rPr lang="en-GB" sz="2000" dirty="0" smtClean="0"/>
              <a:t> </a:t>
            </a:r>
            <a:r>
              <a:rPr lang="en-GB" sz="2000" dirty="0" err="1" smtClean="0"/>
              <a:t>como</a:t>
            </a:r>
            <a:r>
              <a:rPr lang="en-GB" sz="2000" dirty="0" smtClean="0"/>
              <a:t> la </a:t>
            </a:r>
            <a:r>
              <a:rPr lang="en-GB" sz="2000" dirty="0" err="1" smtClean="0"/>
              <a:t>novela</a:t>
            </a:r>
            <a:r>
              <a:rPr lang="en-GB" sz="2000" dirty="0" smtClean="0"/>
              <a:t> </a:t>
            </a:r>
            <a:r>
              <a:rPr lang="en-GB" sz="2000" dirty="0" err="1" smtClean="0"/>
              <a:t>más</a:t>
            </a:r>
            <a:r>
              <a:rPr lang="en-GB" sz="2000" dirty="0" smtClean="0"/>
              <a:t> </a:t>
            </a:r>
            <a:r>
              <a:rPr lang="en-GB" sz="2000" dirty="0" err="1" smtClean="0"/>
              <a:t>famosa</a:t>
            </a:r>
            <a:r>
              <a:rPr lang="en-GB" sz="2000" dirty="0" smtClean="0"/>
              <a:t> </a:t>
            </a:r>
            <a:r>
              <a:rPr lang="en-GB" sz="2000" dirty="0" err="1" smtClean="0"/>
              <a:t>Cien</a:t>
            </a:r>
            <a:r>
              <a:rPr lang="en-GB" sz="2000" dirty="0" smtClean="0"/>
              <a:t> </a:t>
            </a:r>
            <a:r>
              <a:rPr lang="en-GB" sz="2000" dirty="0" err="1" smtClean="0"/>
              <a:t>años</a:t>
            </a:r>
            <a:r>
              <a:rPr lang="en-GB" sz="2000" dirty="0" smtClean="0"/>
              <a:t> de </a:t>
            </a:r>
            <a:r>
              <a:rPr lang="en-GB" sz="2000" dirty="0" err="1" smtClean="0"/>
              <a:t>soledad</a:t>
            </a:r>
            <a:r>
              <a:rPr lang="en-GB" sz="2000" dirty="0" smtClean="0"/>
              <a:t>. </a:t>
            </a:r>
          </a:p>
          <a:p>
            <a:pPr>
              <a:buFont typeface="Wingdings" pitchFamily="2" charset="2"/>
              <a:buChar char="§"/>
            </a:pPr>
            <a:r>
              <a:rPr lang="en-GB" sz="2000" dirty="0" err="1" smtClean="0"/>
              <a:t>Recibió</a:t>
            </a:r>
            <a:r>
              <a:rPr lang="en-GB" sz="2000" dirty="0" smtClean="0"/>
              <a:t> el </a:t>
            </a:r>
            <a:r>
              <a:rPr lang="en-GB" sz="2000" dirty="0" err="1" smtClean="0"/>
              <a:t>premio</a:t>
            </a:r>
            <a:r>
              <a:rPr lang="en-GB" sz="2000" dirty="0" smtClean="0"/>
              <a:t> </a:t>
            </a:r>
            <a:r>
              <a:rPr lang="en-GB" sz="2000" dirty="0" err="1" smtClean="0"/>
              <a:t>Nóbel</a:t>
            </a:r>
            <a:r>
              <a:rPr lang="en-GB" sz="2000" dirty="0" smtClean="0"/>
              <a:t> de </a:t>
            </a:r>
            <a:r>
              <a:rPr lang="en-GB" sz="2000" dirty="0" err="1" smtClean="0"/>
              <a:t>Literatura</a:t>
            </a:r>
            <a:r>
              <a:rPr lang="en-GB" sz="2000" dirty="0" smtClean="0"/>
              <a:t> en 1982.</a:t>
            </a:r>
          </a:p>
          <a:p>
            <a:pPr>
              <a:buFont typeface="Wingdings" pitchFamily="2" charset="2"/>
              <a:buChar char="§"/>
            </a:pPr>
            <a:r>
              <a:rPr lang="en-GB" sz="2000" dirty="0" err="1" smtClean="0"/>
              <a:t>Sus</a:t>
            </a:r>
            <a:r>
              <a:rPr lang="en-GB" sz="2000" dirty="0" smtClean="0"/>
              <a:t> </a:t>
            </a:r>
            <a:r>
              <a:rPr lang="en-GB" sz="2000" dirty="0" err="1" smtClean="0"/>
              <a:t>temas</a:t>
            </a:r>
            <a:r>
              <a:rPr lang="en-GB" sz="2000" dirty="0" smtClean="0"/>
              <a:t> </a:t>
            </a:r>
            <a:r>
              <a:rPr lang="en-GB" sz="2000" dirty="0" err="1" smtClean="0"/>
              <a:t>importantes</a:t>
            </a:r>
            <a:r>
              <a:rPr lang="en-GB" sz="2000" dirty="0" smtClean="0"/>
              <a:t> – la </a:t>
            </a:r>
            <a:r>
              <a:rPr lang="en-GB" sz="2000" dirty="0" err="1" smtClean="0"/>
              <a:t>soledad</a:t>
            </a:r>
            <a:r>
              <a:rPr lang="en-GB" sz="2000" dirty="0" smtClean="0"/>
              <a:t>, la </a:t>
            </a:r>
            <a:r>
              <a:rPr lang="en-GB" sz="2000" dirty="0" err="1" smtClean="0"/>
              <a:t>violencia</a:t>
            </a:r>
            <a:r>
              <a:rPr lang="en-GB" sz="2000" dirty="0" smtClean="0"/>
              <a:t> y la </a:t>
            </a:r>
            <a:r>
              <a:rPr lang="en-GB" sz="2000" dirty="0" err="1" smtClean="0"/>
              <a:t>cultura</a:t>
            </a:r>
            <a:r>
              <a:rPr lang="en-GB" sz="2000" dirty="0" smtClean="0"/>
              <a:t>.</a:t>
            </a:r>
          </a:p>
          <a:p>
            <a:pPr>
              <a:buFont typeface="Wingdings" pitchFamily="2" charset="2"/>
              <a:buChar char="ü"/>
            </a:pPr>
            <a:endParaRPr lang="en-GB" sz="2000" dirty="0" smtClean="0"/>
          </a:p>
        </p:txBody>
      </p:sp>
      <p:pic>
        <p:nvPicPr>
          <p:cNvPr id="28675" name="Picture 3" descr="D:\Documents and Settings\Ina.SN101063640308\My Documents\Downloads\gabriel-garcia-marquez.jpg"/>
          <p:cNvPicPr>
            <a:picLocks noChangeAspect="1" noChangeArrowheads="1"/>
          </p:cNvPicPr>
          <p:nvPr/>
        </p:nvPicPr>
        <p:blipFill>
          <a:blip r:embed="rId2" cstate="print"/>
          <a:srcRect/>
          <a:stretch>
            <a:fillRect/>
          </a:stretch>
        </p:blipFill>
        <p:spPr bwMode="auto">
          <a:xfrm>
            <a:off x="5724128" y="4869160"/>
            <a:ext cx="3419872" cy="1988840"/>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23. EL ORFANATO.</a:t>
            </a:r>
            <a:br>
              <a:rPr lang="en-GB" sz="1800" b="1" u="sng" dirty="0" smtClean="0"/>
            </a:br>
            <a:r>
              <a:rPr lang="en-GB" sz="1800" b="1" dirty="0" smtClean="0"/>
              <a:t>Antes de </a:t>
            </a:r>
            <a:r>
              <a:rPr lang="en-GB" sz="1800" b="1" dirty="0" err="1" smtClean="0"/>
              <a:t>ver</a:t>
            </a:r>
            <a:r>
              <a:rPr lang="en-GB" sz="1800" b="1" dirty="0" smtClean="0"/>
              <a:t> la </a:t>
            </a:r>
            <a:r>
              <a:rPr lang="en-GB" sz="1800" b="1" dirty="0" err="1" smtClean="0"/>
              <a:t>película</a:t>
            </a:r>
            <a:r>
              <a:rPr lang="en-GB" sz="1800" b="1" dirty="0" smtClean="0"/>
              <a:t>…</a:t>
            </a:r>
            <a:endParaRPr lang="en-US" sz="1800" b="1" u="sng" dirty="0"/>
          </a:p>
        </p:txBody>
      </p:sp>
      <p:sp>
        <p:nvSpPr>
          <p:cNvPr id="3" name="Content Placeholder 2"/>
          <p:cNvSpPr>
            <a:spLocks noGrp="1"/>
          </p:cNvSpPr>
          <p:nvPr>
            <p:ph idx="1"/>
          </p:nvPr>
        </p:nvSpPr>
        <p:spPr/>
        <p:txBody>
          <a:bodyPr>
            <a:normAutofit/>
          </a:bodyPr>
          <a:lstStyle/>
          <a:p>
            <a:pPr>
              <a:buNone/>
            </a:pPr>
            <a:r>
              <a:rPr lang="es-ES" sz="2000" dirty="0" smtClean="0"/>
              <a:t>          Es una historia de Laura, una mujer que regresa con su familia al orfanato dónde creció de niña, ahora quiere abrir una residencia para niños discapacitados. Una vez, el pequeño </a:t>
            </a:r>
            <a:r>
              <a:rPr lang="es-ES" sz="2000" i="1" dirty="0" smtClean="0"/>
              <a:t>Simón</a:t>
            </a:r>
            <a:r>
              <a:rPr lang="es-ES" sz="2000" dirty="0" smtClean="0"/>
              <a:t> su hijo adoptivo, comienza a dejarse llevar por su amigo imaginario que se llama Tomás. Laura está segura que hay algo o alguien en la casa y la vida de su familia está en peligro….. </a:t>
            </a:r>
            <a:endParaRPr lang="en-US" sz="2000" dirty="0" smtClean="0"/>
          </a:p>
          <a:p>
            <a:pPr>
              <a:buFont typeface="Wingdings" pitchFamily="2" charset="2"/>
              <a:buChar char="ü"/>
            </a:pPr>
            <a:endParaRPr lang="en-GB" sz="2000" dirty="0" smtClean="0"/>
          </a:p>
        </p:txBody>
      </p:sp>
      <p:pic>
        <p:nvPicPr>
          <p:cNvPr id="29698" name="Picture 2" descr="D:\Documents and Settings\Ina.SN101063640308\My Documents\Downloads\orfanato_1.jpg"/>
          <p:cNvPicPr>
            <a:picLocks noChangeAspect="1" noChangeArrowheads="1"/>
          </p:cNvPicPr>
          <p:nvPr/>
        </p:nvPicPr>
        <p:blipFill>
          <a:blip r:embed="rId2" cstate="print"/>
          <a:srcRect/>
          <a:stretch>
            <a:fillRect/>
          </a:stretch>
        </p:blipFill>
        <p:spPr bwMode="auto">
          <a:xfrm>
            <a:off x="323528" y="3789040"/>
            <a:ext cx="4962525" cy="3068960"/>
          </a:xfrm>
          <a:prstGeom prst="rect">
            <a:avLst/>
          </a:prstGeom>
          <a:noFill/>
        </p:spPr>
      </p:pic>
      <p:pic>
        <p:nvPicPr>
          <p:cNvPr id="29699" name="Picture 3" descr="D:\Documents and Settings\Ina.SN101063640308\My Documents\Downloads\Elorfanato.jpg"/>
          <p:cNvPicPr>
            <a:picLocks noChangeAspect="1" noChangeArrowheads="1"/>
          </p:cNvPicPr>
          <p:nvPr/>
        </p:nvPicPr>
        <p:blipFill>
          <a:blip r:embed="rId3" cstate="print"/>
          <a:srcRect/>
          <a:stretch>
            <a:fillRect/>
          </a:stretch>
        </p:blipFill>
        <p:spPr bwMode="auto">
          <a:xfrm>
            <a:off x="6804248" y="4077072"/>
            <a:ext cx="1728192" cy="2304256"/>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24. UNA CRÍTICA.</a:t>
            </a:r>
            <a:br>
              <a:rPr lang="en-GB" sz="1800" b="1" u="sng" dirty="0" smtClean="0"/>
            </a:br>
            <a:r>
              <a:rPr lang="en-GB" sz="1800" b="1" dirty="0" smtClean="0"/>
              <a:t>After you have seen the film consider writing a short review using points below and some starter points.</a:t>
            </a:r>
            <a:endParaRPr lang="en-US" sz="1800" b="1" u="sng" dirty="0"/>
          </a:p>
        </p:txBody>
      </p:sp>
      <p:sp>
        <p:nvSpPr>
          <p:cNvPr id="3" name="Content Placeholder 2"/>
          <p:cNvSpPr>
            <a:spLocks noGrp="1"/>
          </p:cNvSpPr>
          <p:nvPr>
            <p:ph sz="half" idx="1"/>
          </p:nvPr>
        </p:nvSpPr>
        <p:spPr/>
        <p:txBody>
          <a:bodyPr>
            <a:normAutofit fontScale="92500" lnSpcReduction="10000"/>
          </a:bodyPr>
          <a:lstStyle/>
          <a:p>
            <a:pPr fontAlgn="ctr"/>
            <a:r>
              <a:rPr lang="en-GB" sz="2900" dirty="0" err="1" smtClean="0"/>
              <a:t>Tipo</a:t>
            </a:r>
            <a:r>
              <a:rPr lang="en-GB" sz="2900" dirty="0" smtClean="0"/>
              <a:t> de </a:t>
            </a:r>
            <a:r>
              <a:rPr lang="en-GB" sz="2900" dirty="0" err="1" smtClean="0"/>
              <a:t>película</a:t>
            </a:r>
            <a:endParaRPr lang="fr-FR" sz="2900" dirty="0" smtClean="0"/>
          </a:p>
          <a:p>
            <a:pPr fontAlgn="ctr"/>
            <a:r>
              <a:rPr lang="en-GB" sz="2900" dirty="0" smtClean="0"/>
              <a:t>La </a:t>
            </a:r>
            <a:r>
              <a:rPr lang="en-GB" sz="2900" dirty="0" err="1" smtClean="0"/>
              <a:t>historia</a:t>
            </a:r>
            <a:r>
              <a:rPr lang="en-GB" sz="2900" dirty="0" smtClean="0"/>
              <a:t> (</a:t>
            </a:r>
            <a:r>
              <a:rPr lang="en-GB" sz="2900" dirty="0" err="1" smtClean="0"/>
              <a:t>una</a:t>
            </a:r>
            <a:r>
              <a:rPr lang="en-GB" sz="2900" dirty="0" smtClean="0"/>
              <a:t> </a:t>
            </a:r>
            <a:r>
              <a:rPr lang="en-GB" sz="2900" dirty="0" err="1" smtClean="0"/>
              <a:t>frase</a:t>
            </a:r>
            <a:r>
              <a:rPr lang="en-GB" sz="2900" dirty="0" smtClean="0"/>
              <a:t> de </a:t>
            </a:r>
            <a:r>
              <a:rPr lang="en-GB" sz="2900" dirty="0" err="1" smtClean="0"/>
              <a:t>resumen</a:t>
            </a:r>
            <a:r>
              <a:rPr lang="en-GB" sz="2900" dirty="0" smtClean="0"/>
              <a:t>)</a:t>
            </a:r>
            <a:endParaRPr lang="fr-FR" sz="2900" dirty="0" smtClean="0"/>
          </a:p>
          <a:p>
            <a:pPr fontAlgn="ctr"/>
            <a:r>
              <a:rPr lang="en-GB" sz="2900" dirty="0" smtClean="0"/>
              <a:t>Los </a:t>
            </a:r>
            <a:r>
              <a:rPr lang="en-GB" sz="2900" dirty="0" err="1" smtClean="0"/>
              <a:t>personajes</a:t>
            </a:r>
            <a:r>
              <a:rPr lang="en-GB" sz="2900" dirty="0" smtClean="0"/>
              <a:t> </a:t>
            </a:r>
            <a:r>
              <a:rPr lang="en-GB" sz="2900" dirty="0" err="1" smtClean="0"/>
              <a:t>principales</a:t>
            </a:r>
            <a:endParaRPr lang="fr-FR" sz="2900" dirty="0" smtClean="0"/>
          </a:p>
          <a:p>
            <a:pPr fontAlgn="ctr"/>
            <a:r>
              <a:rPr lang="en-GB" sz="2900" dirty="0" smtClean="0"/>
              <a:t>El </a:t>
            </a:r>
            <a:r>
              <a:rPr lang="en-GB" sz="2900" dirty="0" err="1" smtClean="0"/>
              <a:t>lugar</a:t>
            </a:r>
            <a:endParaRPr lang="fr-FR" sz="2900" dirty="0" smtClean="0"/>
          </a:p>
          <a:p>
            <a:pPr fontAlgn="ctr"/>
            <a:r>
              <a:rPr lang="en-GB" sz="2900" dirty="0" smtClean="0"/>
              <a:t>El </a:t>
            </a:r>
            <a:r>
              <a:rPr lang="en-GB" sz="2900" dirty="0" err="1" smtClean="0"/>
              <a:t>inicio</a:t>
            </a:r>
            <a:endParaRPr lang="fr-FR" sz="2900" dirty="0" smtClean="0"/>
          </a:p>
          <a:p>
            <a:pPr fontAlgn="ctr"/>
            <a:r>
              <a:rPr lang="en-GB" sz="2900" dirty="0" smtClean="0"/>
              <a:t>La </a:t>
            </a:r>
            <a:r>
              <a:rPr lang="en-GB" sz="2900" dirty="0" err="1" smtClean="0"/>
              <a:t>historia</a:t>
            </a:r>
            <a:r>
              <a:rPr lang="en-GB" sz="2900" dirty="0" smtClean="0"/>
              <a:t> </a:t>
            </a:r>
            <a:r>
              <a:rPr lang="en-GB" sz="2900" dirty="0" err="1" smtClean="0"/>
              <a:t>continúa</a:t>
            </a:r>
            <a:r>
              <a:rPr lang="en-GB" sz="2900" dirty="0" smtClean="0"/>
              <a:t>…</a:t>
            </a:r>
            <a:endParaRPr lang="fr-FR" sz="2900" dirty="0" smtClean="0"/>
          </a:p>
          <a:p>
            <a:pPr fontAlgn="ctr"/>
            <a:r>
              <a:rPr lang="en-GB" sz="2900" dirty="0" smtClean="0"/>
              <a:t>El fin</a:t>
            </a:r>
            <a:endParaRPr lang="fr-FR" sz="2900" dirty="0" smtClean="0"/>
          </a:p>
          <a:p>
            <a:pPr>
              <a:buNone/>
            </a:pPr>
            <a:endParaRPr lang="en-GB" sz="2000" dirty="0" smtClean="0"/>
          </a:p>
          <a:p>
            <a:pPr>
              <a:buFont typeface="Wingdings" pitchFamily="2" charset="2"/>
              <a:buChar char="ü"/>
            </a:pPr>
            <a:endParaRPr lang="en-GB" sz="2000" dirty="0" smtClean="0"/>
          </a:p>
        </p:txBody>
      </p:sp>
      <p:sp>
        <p:nvSpPr>
          <p:cNvPr id="4" name="Content Placeholder 3"/>
          <p:cNvSpPr>
            <a:spLocks noGrp="1"/>
          </p:cNvSpPr>
          <p:nvPr>
            <p:ph sz="half" idx="2"/>
          </p:nvPr>
        </p:nvSpPr>
        <p:spPr/>
        <p:txBody>
          <a:bodyPr>
            <a:normAutofit fontScale="92500" lnSpcReduction="10000"/>
          </a:bodyPr>
          <a:lstStyle/>
          <a:p>
            <a:pPr fontAlgn="ctr"/>
            <a:r>
              <a:rPr lang="en-GB" dirty="0" smtClean="0"/>
              <a:t>Es </a:t>
            </a:r>
            <a:r>
              <a:rPr lang="en-GB" dirty="0" err="1" smtClean="0"/>
              <a:t>una</a:t>
            </a:r>
            <a:r>
              <a:rPr lang="en-GB" dirty="0" smtClean="0"/>
              <a:t> </a:t>
            </a:r>
            <a:r>
              <a:rPr lang="en-GB" dirty="0" err="1" smtClean="0"/>
              <a:t>película</a:t>
            </a:r>
            <a:r>
              <a:rPr lang="en-GB" dirty="0" smtClean="0"/>
              <a:t>...</a:t>
            </a:r>
            <a:endParaRPr lang="fr-FR" dirty="0" smtClean="0"/>
          </a:p>
          <a:p>
            <a:pPr fontAlgn="ctr"/>
            <a:r>
              <a:rPr lang="en-GB" dirty="0" err="1" smtClean="0"/>
              <a:t>Cuenta</a:t>
            </a:r>
            <a:r>
              <a:rPr lang="en-GB" dirty="0" smtClean="0"/>
              <a:t> la </a:t>
            </a:r>
            <a:r>
              <a:rPr lang="en-GB" dirty="0" err="1" smtClean="0"/>
              <a:t>historia</a:t>
            </a:r>
            <a:r>
              <a:rPr lang="en-GB" dirty="0" smtClean="0"/>
              <a:t> de…</a:t>
            </a:r>
            <a:endParaRPr lang="fr-FR" dirty="0" smtClean="0"/>
          </a:p>
          <a:p>
            <a:pPr fontAlgn="ctr"/>
            <a:r>
              <a:rPr lang="en-GB" dirty="0" smtClean="0"/>
              <a:t>Los </a:t>
            </a:r>
            <a:r>
              <a:rPr lang="en-GB" dirty="0" err="1" smtClean="0"/>
              <a:t>personajes</a:t>
            </a:r>
            <a:r>
              <a:rPr lang="en-GB" dirty="0" smtClean="0"/>
              <a:t> </a:t>
            </a:r>
            <a:r>
              <a:rPr lang="en-GB" dirty="0" err="1" smtClean="0"/>
              <a:t>principales</a:t>
            </a:r>
            <a:r>
              <a:rPr lang="en-GB" dirty="0" smtClean="0"/>
              <a:t> son…</a:t>
            </a:r>
            <a:endParaRPr lang="fr-FR" dirty="0" smtClean="0"/>
          </a:p>
          <a:p>
            <a:pPr fontAlgn="ctr"/>
            <a:r>
              <a:rPr lang="en-GB" dirty="0" smtClean="0"/>
              <a:t>La </a:t>
            </a:r>
            <a:r>
              <a:rPr lang="en-GB" dirty="0" err="1" smtClean="0"/>
              <a:t>acción</a:t>
            </a:r>
            <a:r>
              <a:rPr lang="en-GB" dirty="0" smtClean="0"/>
              <a:t> </a:t>
            </a:r>
            <a:r>
              <a:rPr lang="en-GB" dirty="0" err="1" smtClean="0"/>
              <a:t>tiene</a:t>
            </a:r>
            <a:r>
              <a:rPr lang="en-GB" dirty="0" smtClean="0"/>
              <a:t> </a:t>
            </a:r>
            <a:r>
              <a:rPr lang="en-GB" dirty="0" err="1" smtClean="0"/>
              <a:t>lugar</a:t>
            </a:r>
            <a:r>
              <a:rPr lang="en-GB" dirty="0" smtClean="0"/>
              <a:t> en…</a:t>
            </a:r>
            <a:br>
              <a:rPr lang="en-GB" dirty="0" smtClean="0"/>
            </a:br>
            <a:endParaRPr lang="fr-FR" dirty="0" smtClean="0"/>
          </a:p>
          <a:p>
            <a:pPr fontAlgn="ctr"/>
            <a:r>
              <a:rPr lang="en-GB" dirty="0" smtClean="0"/>
              <a:t>La </a:t>
            </a:r>
            <a:r>
              <a:rPr lang="en-GB" dirty="0" err="1" smtClean="0"/>
              <a:t>historia</a:t>
            </a:r>
            <a:r>
              <a:rPr lang="en-GB" dirty="0" smtClean="0"/>
              <a:t> </a:t>
            </a:r>
            <a:r>
              <a:rPr lang="en-GB" dirty="0" err="1" smtClean="0"/>
              <a:t>empieza</a:t>
            </a:r>
            <a:r>
              <a:rPr lang="en-GB" dirty="0" smtClean="0"/>
              <a:t>/</a:t>
            </a:r>
            <a:r>
              <a:rPr lang="en-GB" dirty="0" err="1" smtClean="0"/>
              <a:t>continúa</a:t>
            </a:r>
            <a:r>
              <a:rPr lang="en-GB" dirty="0" smtClean="0"/>
              <a:t> con </a:t>
            </a:r>
            <a:r>
              <a:rPr lang="en-GB" dirty="0" err="1" smtClean="0"/>
              <a:t>una</a:t>
            </a:r>
            <a:r>
              <a:rPr lang="en-GB" dirty="0" smtClean="0"/>
              <a:t> </a:t>
            </a:r>
            <a:r>
              <a:rPr lang="en-GB" dirty="0" err="1" smtClean="0"/>
              <a:t>escena</a:t>
            </a:r>
            <a:r>
              <a:rPr lang="en-GB" dirty="0" smtClean="0"/>
              <a:t>…</a:t>
            </a:r>
            <a:endParaRPr lang="fr-FR" dirty="0" smtClean="0"/>
          </a:p>
          <a:p>
            <a:pPr fontAlgn="ctr"/>
            <a:endParaRPr lang="fr-FR" dirty="0" smtClean="0"/>
          </a:p>
          <a:p>
            <a:pPr fontAlgn="ctr"/>
            <a:r>
              <a:rPr lang="en-GB" dirty="0" smtClean="0"/>
              <a:t>Es un fin ______. </a:t>
            </a:r>
            <a:endParaRPr lang="fr-FR" dirty="0" smtClean="0"/>
          </a:p>
          <a:p>
            <a:endParaRPr lang="en-US" dirty="0"/>
          </a:p>
        </p:txBody>
      </p:sp>
      <p:pic>
        <p:nvPicPr>
          <p:cNvPr id="30722" name="Picture 2" descr="D:\Documents and Settings\Ina.SN101063640308\My Documents\Downloads\demo.jpg"/>
          <p:cNvPicPr>
            <a:picLocks noChangeAspect="1" noChangeArrowheads="1"/>
          </p:cNvPicPr>
          <p:nvPr/>
        </p:nvPicPr>
        <p:blipFill>
          <a:blip r:embed="rId2" cstate="print"/>
          <a:srcRect/>
          <a:stretch>
            <a:fillRect/>
          </a:stretch>
        </p:blipFill>
        <p:spPr bwMode="auto">
          <a:xfrm>
            <a:off x="2483768" y="5085184"/>
            <a:ext cx="2160240" cy="1772816"/>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TOPIC 1.</a:t>
            </a:r>
            <a:r>
              <a:rPr lang="en-GB" sz="1800" b="1" u="sng" dirty="0" smtClean="0">
                <a:latin typeface="Calibri" pitchFamily="34" charset="0"/>
              </a:rPr>
              <a:t> LAS FIESTAS Y LOS COSTUMBRES.</a:t>
            </a:r>
            <a:r>
              <a:rPr lang="en-GB" sz="1800" b="1" dirty="0" smtClean="0">
                <a:latin typeface="Calibri" pitchFamily="34" charset="0"/>
                <a:cs typeface="Calibri" pitchFamily="34" charset="0"/>
              </a:rPr>
              <a:t/>
            </a:r>
            <a:br>
              <a:rPr lang="en-GB" sz="1800" b="1" dirty="0" smtClean="0">
                <a:latin typeface="Calibri" pitchFamily="34" charset="0"/>
                <a:cs typeface="Calibri" pitchFamily="34" charset="0"/>
              </a:rPr>
            </a:br>
            <a:r>
              <a:rPr lang="en-GB" sz="1800" b="1" u="sng" dirty="0" smtClean="0"/>
              <a:t>  </a:t>
            </a:r>
            <a:endParaRPr lang="en-US" sz="1800" b="1" u="sng" dirty="0"/>
          </a:p>
        </p:txBody>
      </p:sp>
      <p:pic>
        <p:nvPicPr>
          <p:cNvPr id="2050" name="Picture 2" descr="D:\Documents and Settings\Ina.SN101063640308\My Documents\Downloads\MC900160624.WMF"/>
          <p:cNvPicPr>
            <a:picLocks noChangeAspect="1" noChangeArrowheads="1"/>
          </p:cNvPicPr>
          <p:nvPr/>
        </p:nvPicPr>
        <p:blipFill>
          <a:blip r:embed="rId2" cstate="print"/>
          <a:srcRect/>
          <a:stretch>
            <a:fillRect/>
          </a:stretch>
        </p:blipFill>
        <p:spPr bwMode="auto">
          <a:xfrm>
            <a:off x="323528" y="260648"/>
            <a:ext cx="1700213" cy="1824037"/>
          </a:xfrm>
          <a:prstGeom prst="rect">
            <a:avLst/>
          </a:prstGeom>
          <a:noFill/>
        </p:spPr>
      </p:pic>
      <p:pic>
        <p:nvPicPr>
          <p:cNvPr id="2051" name="Picture 3" descr="D:\Documents and Settings\Ina.SN101063640308\My Documents\Downloads\MP900432911.JPG"/>
          <p:cNvPicPr>
            <a:picLocks noGrp="1" noChangeAspect="1" noChangeArrowheads="1"/>
          </p:cNvPicPr>
          <p:nvPr>
            <p:ph idx="1"/>
          </p:nvPr>
        </p:nvPicPr>
        <p:blipFill>
          <a:blip r:embed="rId3" cstate="print"/>
          <a:srcRect/>
          <a:stretch>
            <a:fillRect/>
          </a:stretch>
        </p:blipFill>
        <p:spPr bwMode="auto">
          <a:xfrm>
            <a:off x="971600" y="3933056"/>
            <a:ext cx="2016224" cy="2581747"/>
          </a:xfrm>
          <a:prstGeom prst="rect">
            <a:avLst/>
          </a:prstGeom>
          <a:noFill/>
        </p:spPr>
      </p:pic>
      <p:pic>
        <p:nvPicPr>
          <p:cNvPr id="2052" name="Picture 4" descr="D:\Documents and Settings\Ina.SN101063640308\My Documents\Downloads\MC900198155.WMF"/>
          <p:cNvPicPr>
            <a:picLocks noChangeAspect="1" noChangeArrowheads="1"/>
          </p:cNvPicPr>
          <p:nvPr/>
        </p:nvPicPr>
        <p:blipFill>
          <a:blip r:embed="rId4" cstate="print"/>
          <a:srcRect/>
          <a:stretch>
            <a:fillRect/>
          </a:stretch>
        </p:blipFill>
        <p:spPr bwMode="auto">
          <a:xfrm>
            <a:off x="1619672" y="2132856"/>
            <a:ext cx="2759075" cy="1682750"/>
          </a:xfrm>
          <a:prstGeom prst="rect">
            <a:avLst/>
          </a:prstGeom>
          <a:noFill/>
        </p:spPr>
      </p:pic>
      <p:pic>
        <p:nvPicPr>
          <p:cNvPr id="2053" name="Picture 5" descr="D:\Documents and Settings\Ina.SN101063640308\My Documents\Downloads\MC900104842.WMF"/>
          <p:cNvPicPr>
            <a:picLocks noChangeAspect="1" noChangeArrowheads="1"/>
          </p:cNvPicPr>
          <p:nvPr/>
        </p:nvPicPr>
        <p:blipFill>
          <a:blip r:embed="rId5" cstate="print"/>
          <a:srcRect/>
          <a:stretch>
            <a:fillRect/>
          </a:stretch>
        </p:blipFill>
        <p:spPr bwMode="auto">
          <a:xfrm>
            <a:off x="7020272" y="0"/>
            <a:ext cx="1814513" cy="1663700"/>
          </a:xfrm>
          <a:prstGeom prst="rect">
            <a:avLst/>
          </a:prstGeom>
          <a:noFill/>
        </p:spPr>
      </p:pic>
      <p:pic>
        <p:nvPicPr>
          <p:cNvPr id="2054" name="Picture 6" descr="D:\Documents and Settings\Ina.SN101063640308\My Documents\Downloads\MP900442591.JPG"/>
          <p:cNvPicPr>
            <a:picLocks noChangeAspect="1" noChangeArrowheads="1"/>
          </p:cNvPicPr>
          <p:nvPr/>
        </p:nvPicPr>
        <p:blipFill>
          <a:blip r:embed="rId6" cstate="print"/>
          <a:srcRect/>
          <a:stretch>
            <a:fillRect/>
          </a:stretch>
        </p:blipFill>
        <p:spPr bwMode="auto">
          <a:xfrm>
            <a:off x="4355976" y="3861048"/>
            <a:ext cx="4115370" cy="2664296"/>
          </a:xfrm>
          <a:prstGeom prst="rect">
            <a:avLst/>
          </a:prstGeom>
          <a:noFill/>
        </p:spPr>
      </p:pic>
      <p:pic>
        <p:nvPicPr>
          <p:cNvPr id="2055" name="Picture 7" descr="D:\Documents and Settings\Ina.SN101063640308\My Documents\Downloads\MC900150050.WMF"/>
          <p:cNvPicPr>
            <a:picLocks noChangeAspect="1" noChangeArrowheads="1"/>
          </p:cNvPicPr>
          <p:nvPr/>
        </p:nvPicPr>
        <p:blipFill>
          <a:blip r:embed="rId7" cstate="print"/>
          <a:srcRect/>
          <a:stretch>
            <a:fillRect/>
          </a:stretch>
        </p:blipFill>
        <p:spPr bwMode="auto">
          <a:xfrm>
            <a:off x="4572000" y="1628800"/>
            <a:ext cx="2909887" cy="2193925"/>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1. LA FIESTA.</a:t>
            </a:r>
            <a:br>
              <a:rPr lang="en-GB" sz="1800" b="1" u="sng" dirty="0" smtClean="0"/>
            </a:br>
            <a:r>
              <a:rPr lang="en-GB" sz="1800" b="1" dirty="0" smtClean="0"/>
              <a:t>DICTIONARY SKILLS: Read and make a vocabulary list of  words connected to the topic of celebrations.</a:t>
            </a:r>
            <a:endParaRPr lang="en-US" sz="1800" b="1" u="sng" dirty="0"/>
          </a:p>
        </p:txBody>
      </p:sp>
      <p:sp>
        <p:nvSpPr>
          <p:cNvPr id="3" name="Content Placeholder 2"/>
          <p:cNvSpPr>
            <a:spLocks noGrp="1"/>
          </p:cNvSpPr>
          <p:nvPr>
            <p:ph idx="1"/>
          </p:nvPr>
        </p:nvSpPr>
        <p:spPr/>
        <p:txBody>
          <a:bodyPr>
            <a:normAutofit/>
          </a:bodyPr>
          <a:lstStyle/>
          <a:p>
            <a:r>
              <a:rPr lang="en-GB" sz="2000" dirty="0" err="1" smtClean="0"/>
              <a:t>Celebrar</a:t>
            </a:r>
            <a:r>
              <a:rPr lang="en-GB" sz="2000" dirty="0" smtClean="0"/>
              <a:t>                                    </a:t>
            </a:r>
            <a:r>
              <a:rPr lang="en-GB" sz="2000" dirty="0" err="1" smtClean="0"/>
              <a:t>enamorarse</a:t>
            </a:r>
            <a:r>
              <a:rPr lang="en-GB" sz="2000" dirty="0" smtClean="0"/>
              <a:t> de….</a:t>
            </a:r>
          </a:p>
          <a:p>
            <a:r>
              <a:rPr lang="en-GB" sz="2000" dirty="0" smtClean="0"/>
              <a:t>             ferias de…                           </a:t>
            </a:r>
            <a:r>
              <a:rPr lang="en-GB" sz="2000" dirty="0" err="1" smtClean="0"/>
              <a:t>fregar</a:t>
            </a:r>
            <a:r>
              <a:rPr lang="en-GB" sz="2000" dirty="0" smtClean="0"/>
              <a:t>                                los </a:t>
            </a:r>
            <a:r>
              <a:rPr lang="en-GB" sz="2000" dirty="0" err="1" smtClean="0"/>
              <a:t>desfiles</a:t>
            </a:r>
            <a:endParaRPr lang="en-GB" sz="2000" dirty="0" smtClean="0"/>
          </a:p>
          <a:p>
            <a:r>
              <a:rPr lang="en-GB" sz="2000" dirty="0" smtClean="0"/>
              <a:t>  </a:t>
            </a:r>
            <a:r>
              <a:rPr lang="en-GB" sz="2000" dirty="0" err="1" smtClean="0"/>
              <a:t>artesanía</a:t>
            </a:r>
            <a:r>
              <a:rPr lang="en-GB" sz="2000" dirty="0" smtClean="0"/>
              <a:t>              leer               </a:t>
            </a:r>
            <a:r>
              <a:rPr lang="en-GB" sz="2000" dirty="0" err="1" smtClean="0"/>
              <a:t>festejar</a:t>
            </a:r>
            <a:r>
              <a:rPr lang="en-GB" sz="2000" dirty="0" smtClean="0"/>
              <a:t>               la fiesta</a:t>
            </a:r>
          </a:p>
          <a:p>
            <a:r>
              <a:rPr lang="en-GB" sz="2000" dirty="0" smtClean="0"/>
              <a:t>              el </a:t>
            </a:r>
            <a:r>
              <a:rPr lang="en-GB" sz="2000" dirty="0" err="1" smtClean="0"/>
              <a:t>ferrocarril</a:t>
            </a:r>
            <a:r>
              <a:rPr lang="en-GB" sz="2000" dirty="0" smtClean="0"/>
              <a:t>                                                    la </a:t>
            </a:r>
            <a:r>
              <a:rPr lang="en-GB" sz="2000" dirty="0" err="1" smtClean="0"/>
              <a:t>corrida</a:t>
            </a:r>
            <a:r>
              <a:rPr lang="en-GB" sz="2000" dirty="0" smtClean="0"/>
              <a:t> de </a:t>
            </a:r>
            <a:r>
              <a:rPr lang="en-GB" sz="2000" dirty="0" err="1" smtClean="0"/>
              <a:t>toros</a:t>
            </a:r>
            <a:endParaRPr lang="en-GB" sz="2000" dirty="0" smtClean="0"/>
          </a:p>
          <a:p>
            <a:r>
              <a:rPr lang="en-GB" sz="2000" dirty="0" smtClean="0"/>
              <a:t>La </a:t>
            </a:r>
            <a:r>
              <a:rPr lang="en-GB" sz="2000" dirty="0" err="1" smtClean="0"/>
              <a:t>Navidad</a:t>
            </a:r>
            <a:r>
              <a:rPr lang="en-GB" sz="2000" dirty="0" smtClean="0"/>
              <a:t>                    </a:t>
            </a:r>
            <a:r>
              <a:rPr lang="en-GB" sz="2000" dirty="0" err="1" smtClean="0"/>
              <a:t>enfadarse</a:t>
            </a:r>
            <a:endParaRPr lang="en-GB" sz="2000" dirty="0" smtClean="0"/>
          </a:p>
          <a:p>
            <a:r>
              <a:rPr lang="en-GB" sz="2000" dirty="0" smtClean="0"/>
              <a:t>                                                                  los </a:t>
            </a:r>
            <a:r>
              <a:rPr lang="en-GB" sz="2000" dirty="0" err="1" smtClean="0"/>
              <a:t>fuegos</a:t>
            </a:r>
            <a:r>
              <a:rPr lang="en-GB" sz="2000" dirty="0" smtClean="0"/>
              <a:t> </a:t>
            </a:r>
            <a:r>
              <a:rPr lang="en-GB" sz="2000" dirty="0" err="1" smtClean="0"/>
              <a:t>artificiales</a:t>
            </a:r>
            <a:endParaRPr lang="en-GB" sz="2000" dirty="0" smtClean="0"/>
          </a:p>
          <a:p>
            <a:r>
              <a:rPr lang="en-GB" sz="2000" dirty="0" smtClean="0"/>
              <a:t>  </a:t>
            </a:r>
            <a:r>
              <a:rPr lang="en-GB" sz="2000" dirty="0" err="1" smtClean="0"/>
              <a:t>hacer</a:t>
            </a:r>
            <a:r>
              <a:rPr lang="en-GB" sz="2000" dirty="0" smtClean="0"/>
              <a:t> de </a:t>
            </a:r>
            <a:r>
              <a:rPr lang="en-GB" sz="2000" dirty="0" err="1" smtClean="0"/>
              <a:t>canguro</a:t>
            </a:r>
            <a:r>
              <a:rPr lang="en-GB" sz="2000" dirty="0" smtClean="0"/>
              <a:t>                                                        los </a:t>
            </a:r>
            <a:r>
              <a:rPr lang="en-GB" sz="2000" dirty="0" err="1" smtClean="0"/>
              <a:t>costumbres</a:t>
            </a:r>
            <a:endParaRPr lang="en-GB" sz="2000" dirty="0" smtClean="0"/>
          </a:p>
          <a:p>
            <a:r>
              <a:rPr lang="en-GB" sz="2000" dirty="0" smtClean="0"/>
              <a:t>                    Reyes </a:t>
            </a:r>
            <a:r>
              <a:rPr lang="en-GB" sz="2000" dirty="0" err="1" smtClean="0"/>
              <a:t>Magos</a:t>
            </a:r>
            <a:r>
              <a:rPr lang="en-GB" sz="2000" dirty="0" smtClean="0"/>
              <a:t>                  </a:t>
            </a:r>
            <a:r>
              <a:rPr lang="en-GB" sz="2000" dirty="0" err="1" smtClean="0"/>
              <a:t>recibir</a:t>
            </a:r>
            <a:r>
              <a:rPr lang="en-GB" sz="2000" dirty="0" smtClean="0"/>
              <a:t> </a:t>
            </a:r>
            <a:r>
              <a:rPr lang="en-GB" sz="2000" dirty="0" err="1" smtClean="0"/>
              <a:t>regalos</a:t>
            </a:r>
            <a:endParaRPr lang="en-GB" sz="2000" dirty="0" smtClean="0"/>
          </a:p>
          <a:p>
            <a:r>
              <a:rPr lang="en-GB" sz="2000" dirty="0" smtClean="0"/>
              <a:t> el </a:t>
            </a:r>
            <a:r>
              <a:rPr lang="en-GB" sz="2000" dirty="0" err="1" smtClean="0"/>
              <a:t>belén</a:t>
            </a:r>
            <a:r>
              <a:rPr lang="en-GB" sz="2000" dirty="0" smtClean="0"/>
              <a:t>                      la </a:t>
            </a:r>
            <a:r>
              <a:rPr lang="en-GB" sz="2000" dirty="0" err="1" smtClean="0"/>
              <a:t>cuchara</a:t>
            </a:r>
            <a:r>
              <a:rPr lang="en-GB" sz="2000" dirty="0" smtClean="0"/>
              <a:t>                                                          </a:t>
            </a:r>
            <a:r>
              <a:rPr lang="en-GB" sz="2000" dirty="0" err="1" smtClean="0"/>
              <a:t>hogueras</a:t>
            </a:r>
            <a:endParaRPr lang="en-GB" sz="2000" dirty="0" smtClean="0"/>
          </a:p>
          <a:p>
            <a:r>
              <a:rPr lang="en-GB" sz="2000" dirty="0" smtClean="0"/>
              <a:t>                    los </a:t>
            </a:r>
            <a:r>
              <a:rPr lang="en-GB" sz="2000" dirty="0" err="1" smtClean="0"/>
              <a:t>conciertos</a:t>
            </a:r>
            <a:endParaRPr lang="en-GB" sz="2000" dirty="0" smtClean="0"/>
          </a:p>
          <a:p>
            <a:r>
              <a:rPr lang="en-GB" sz="2000" dirty="0" smtClean="0"/>
              <a:t>                                                                                </a:t>
            </a:r>
            <a:r>
              <a:rPr lang="en-GB" sz="2000" dirty="0" err="1" smtClean="0"/>
              <a:t>hace</a:t>
            </a:r>
            <a:r>
              <a:rPr lang="en-GB" sz="2000" dirty="0" smtClean="0"/>
              <a:t> </a:t>
            </a:r>
            <a:r>
              <a:rPr lang="en-GB" sz="2000" dirty="0" err="1" smtClean="0"/>
              <a:t>viento</a:t>
            </a:r>
            <a:endParaRPr lang="en-GB" sz="2000" dirty="0" smtClean="0"/>
          </a:p>
          <a:p>
            <a:endParaRPr lang="en-GB" sz="2000" dirty="0" smtClean="0"/>
          </a:p>
        </p:txBody>
      </p:sp>
      <p:pic>
        <p:nvPicPr>
          <p:cNvPr id="3075" name="Picture 3" descr="D:\Documents and Settings\Ina.SN101063640308\My Documents\Downloads\MC900440317.JPG"/>
          <p:cNvPicPr>
            <a:picLocks noChangeAspect="1" noChangeArrowheads="1"/>
          </p:cNvPicPr>
          <p:nvPr/>
        </p:nvPicPr>
        <p:blipFill>
          <a:blip r:embed="rId2" cstate="print"/>
          <a:srcRect/>
          <a:stretch>
            <a:fillRect/>
          </a:stretch>
        </p:blipFill>
        <p:spPr bwMode="auto">
          <a:xfrm>
            <a:off x="1187624" y="5301208"/>
            <a:ext cx="3960440" cy="1376859"/>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2. FIESTAS ESPAÑOLAS.</a:t>
            </a:r>
            <a:br>
              <a:rPr lang="en-GB" sz="1800" b="1" u="sng" dirty="0" smtClean="0"/>
            </a:br>
            <a:r>
              <a:rPr lang="en-GB" sz="1800" b="1" dirty="0" smtClean="0"/>
              <a:t>Work with partner. Read the information and match up the celebrations with their descriptions</a:t>
            </a:r>
            <a:endParaRPr lang="en-US" sz="1800" b="1" u="sng" dirty="0"/>
          </a:p>
        </p:txBody>
      </p:sp>
      <p:sp>
        <p:nvSpPr>
          <p:cNvPr id="4" name="Text Placeholder 3"/>
          <p:cNvSpPr>
            <a:spLocks noGrp="1"/>
          </p:cNvSpPr>
          <p:nvPr>
            <p:ph type="body" idx="1"/>
          </p:nvPr>
        </p:nvSpPr>
        <p:spPr/>
        <p:txBody>
          <a:bodyPr/>
          <a:lstStyle/>
          <a:p>
            <a:r>
              <a:rPr lang="en-GB" dirty="0" smtClean="0"/>
              <a:t>CELEBRATIONS:</a:t>
            </a:r>
            <a:endParaRPr lang="en-US" dirty="0"/>
          </a:p>
        </p:txBody>
      </p:sp>
      <p:sp>
        <p:nvSpPr>
          <p:cNvPr id="5" name="Content Placeholder 4"/>
          <p:cNvSpPr>
            <a:spLocks noGrp="1"/>
          </p:cNvSpPr>
          <p:nvPr>
            <p:ph sz="half" idx="2"/>
          </p:nvPr>
        </p:nvSpPr>
        <p:spPr/>
        <p:txBody>
          <a:bodyPr/>
          <a:lstStyle/>
          <a:p>
            <a:pPr marL="457200" indent="-457200">
              <a:buFont typeface="+mj-lt"/>
              <a:buAutoNum type="arabicParenR"/>
            </a:pPr>
            <a:r>
              <a:rPr lang="en-GB" dirty="0" smtClean="0"/>
              <a:t>El Prado de San Isidro</a:t>
            </a:r>
          </a:p>
          <a:p>
            <a:pPr marL="457200" indent="-457200">
              <a:buFont typeface="+mj-lt"/>
              <a:buAutoNum type="arabicParenR"/>
            </a:pPr>
            <a:r>
              <a:rPr lang="en-GB" dirty="0" smtClean="0"/>
              <a:t>El </a:t>
            </a:r>
            <a:r>
              <a:rPr lang="en-GB" dirty="0" err="1" smtClean="0"/>
              <a:t>Día</a:t>
            </a:r>
            <a:r>
              <a:rPr lang="en-GB" dirty="0" smtClean="0"/>
              <a:t> de la </a:t>
            </a:r>
            <a:r>
              <a:rPr lang="en-GB" dirty="0" err="1" smtClean="0"/>
              <a:t>Raza</a:t>
            </a:r>
            <a:endParaRPr lang="en-GB" dirty="0" smtClean="0"/>
          </a:p>
          <a:p>
            <a:pPr marL="457200" indent="-457200">
              <a:buFont typeface="+mj-lt"/>
              <a:buAutoNum type="arabicParenR"/>
            </a:pPr>
            <a:r>
              <a:rPr lang="en-GB" dirty="0" smtClean="0"/>
              <a:t>El </a:t>
            </a:r>
            <a:r>
              <a:rPr lang="en-GB" dirty="0" err="1" smtClean="0"/>
              <a:t>Día</a:t>
            </a:r>
            <a:r>
              <a:rPr lang="en-GB" dirty="0" smtClean="0"/>
              <a:t> de </a:t>
            </a:r>
            <a:r>
              <a:rPr lang="en-GB" dirty="0" err="1" smtClean="0"/>
              <a:t>Todos</a:t>
            </a:r>
            <a:r>
              <a:rPr lang="en-GB" dirty="0" smtClean="0"/>
              <a:t> los Santos</a:t>
            </a:r>
          </a:p>
          <a:p>
            <a:pPr marL="457200" indent="-457200">
              <a:buFont typeface="+mj-lt"/>
              <a:buAutoNum type="arabicParenR"/>
            </a:pPr>
            <a:r>
              <a:rPr lang="en-GB" dirty="0" err="1" smtClean="0"/>
              <a:t>Hongueras</a:t>
            </a:r>
            <a:r>
              <a:rPr lang="en-GB" dirty="0" smtClean="0"/>
              <a:t> </a:t>
            </a:r>
          </a:p>
          <a:p>
            <a:pPr marL="457200" indent="-457200">
              <a:buFont typeface="+mj-lt"/>
              <a:buAutoNum type="arabicParenR"/>
            </a:pPr>
            <a:r>
              <a:rPr lang="en-GB" dirty="0" smtClean="0"/>
              <a:t>La </a:t>
            </a:r>
            <a:r>
              <a:rPr lang="en-GB" dirty="0" err="1" smtClean="0"/>
              <a:t>Semana</a:t>
            </a:r>
            <a:r>
              <a:rPr lang="en-GB" dirty="0" smtClean="0"/>
              <a:t> Santa</a:t>
            </a:r>
          </a:p>
          <a:p>
            <a:pPr marL="457200" indent="-457200">
              <a:buFont typeface="+mj-lt"/>
              <a:buAutoNum type="arabicParenR"/>
            </a:pPr>
            <a:endParaRPr lang="en-US" dirty="0"/>
          </a:p>
        </p:txBody>
      </p:sp>
      <p:sp>
        <p:nvSpPr>
          <p:cNvPr id="6" name="Text Placeholder 5"/>
          <p:cNvSpPr>
            <a:spLocks noGrp="1"/>
          </p:cNvSpPr>
          <p:nvPr>
            <p:ph type="body" sz="quarter" idx="3"/>
          </p:nvPr>
        </p:nvSpPr>
        <p:spPr/>
        <p:txBody>
          <a:bodyPr/>
          <a:lstStyle/>
          <a:p>
            <a:r>
              <a:rPr lang="en-GB" dirty="0" smtClean="0"/>
              <a:t>DESCRIPTION:</a:t>
            </a:r>
            <a:endParaRPr lang="en-US" dirty="0"/>
          </a:p>
        </p:txBody>
      </p:sp>
      <p:sp>
        <p:nvSpPr>
          <p:cNvPr id="7" name="Content Placeholder 6"/>
          <p:cNvSpPr>
            <a:spLocks noGrp="1"/>
          </p:cNvSpPr>
          <p:nvPr>
            <p:ph sz="quarter" idx="4"/>
          </p:nvPr>
        </p:nvSpPr>
        <p:spPr/>
        <p:txBody>
          <a:bodyPr>
            <a:normAutofit/>
          </a:bodyPr>
          <a:lstStyle/>
          <a:p>
            <a:pPr marL="457200" indent="-457200">
              <a:buFont typeface="+mj-lt"/>
              <a:buAutoNum type="alphaUcPeriod"/>
            </a:pPr>
            <a:r>
              <a:rPr lang="en-GB" sz="1600" dirty="0" smtClean="0"/>
              <a:t>La fiesta del </a:t>
            </a:r>
            <a:r>
              <a:rPr lang="en-GB" sz="1600" dirty="0" err="1" smtClean="0"/>
              <a:t>día</a:t>
            </a:r>
            <a:r>
              <a:rPr lang="en-GB" sz="1600" dirty="0" smtClean="0"/>
              <a:t> </a:t>
            </a:r>
            <a:r>
              <a:rPr lang="en-GB" sz="1600" dirty="0" err="1" smtClean="0"/>
              <a:t>más</a:t>
            </a:r>
            <a:r>
              <a:rPr lang="en-GB" sz="1600" dirty="0" smtClean="0"/>
              <a:t> </a:t>
            </a:r>
            <a:r>
              <a:rPr lang="en-GB" sz="1600" dirty="0" err="1" smtClean="0"/>
              <a:t>corto</a:t>
            </a:r>
            <a:r>
              <a:rPr lang="en-GB" sz="1600" dirty="0" smtClean="0"/>
              <a:t> en </a:t>
            </a:r>
            <a:r>
              <a:rPr lang="en-GB" sz="1600" dirty="0" err="1" smtClean="0"/>
              <a:t>invierno</a:t>
            </a:r>
            <a:r>
              <a:rPr lang="en-GB" sz="1600" dirty="0" smtClean="0"/>
              <a:t>, </a:t>
            </a:r>
            <a:r>
              <a:rPr lang="en-GB" sz="1600" dirty="0" err="1" smtClean="0"/>
              <a:t>todo</a:t>
            </a:r>
            <a:r>
              <a:rPr lang="en-GB" sz="1600" dirty="0" smtClean="0"/>
              <a:t> el </a:t>
            </a:r>
            <a:r>
              <a:rPr lang="en-GB" sz="1600" dirty="0" err="1" smtClean="0"/>
              <a:t>mundo</a:t>
            </a:r>
            <a:r>
              <a:rPr lang="en-GB" sz="1600" dirty="0" smtClean="0"/>
              <a:t> </a:t>
            </a:r>
            <a:r>
              <a:rPr lang="en-GB" sz="1600" dirty="0" err="1" smtClean="0"/>
              <a:t>salta</a:t>
            </a:r>
            <a:r>
              <a:rPr lang="en-GB" sz="1600" dirty="0" smtClean="0"/>
              <a:t> </a:t>
            </a:r>
            <a:r>
              <a:rPr lang="en-GB" sz="1600" dirty="0" err="1" smtClean="0"/>
              <a:t>por</a:t>
            </a:r>
            <a:r>
              <a:rPr lang="en-GB" sz="1600" dirty="0" smtClean="0"/>
              <a:t> </a:t>
            </a:r>
            <a:r>
              <a:rPr lang="en-GB" sz="1600" dirty="0" err="1" smtClean="0"/>
              <a:t>encima</a:t>
            </a:r>
            <a:r>
              <a:rPr lang="en-GB" sz="1600" dirty="0" smtClean="0"/>
              <a:t> de </a:t>
            </a:r>
            <a:r>
              <a:rPr lang="en-GB" sz="1600" dirty="0" err="1" smtClean="0"/>
              <a:t>fuego</a:t>
            </a:r>
            <a:r>
              <a:rPr lang="en-GB" sz="1600" dirty="0" smtClean="0"/>
              <a:t> </a:t>
            </a:r>
            <a:r>
              <a:rPr lang="en-GB" sz="1600" dirty="0" err="1" smtClean="0"/>
              <a:t>para</a:t>
            </a:r>
            <a:r>
              <a:rPr lang="en-GB" sz="1600" dirty="0" smtClean="0"/>
              <a:t> se </a:t>
            </a:r>
            <a:r>
              <a:rPr lang="en-GB" sz="1600" dirty="0" err="1" smtClean="0"/>
              <a:t>protegerse</a:t>
            </a:r>
            <a:r>
              <a:rPr lang="en-GB" sz="1600" dirty="0" smtClean="0"/>
              <a:t> de </a:t>
            </a:r>
            <a:r>
              <a:rPr lang="en-GB" sz="1600" dirty="0" err="1" smtClean="0"/>
              <a:t>problemas</a:t>
            </a:r>
            <a:r>
              <a:rPr lang="en-GB" sz="1600" dirty="0" smtClean="0"/>
              <a:t> de </a:t>
            </a:r>
            <a:r>
              <a:rPr lang="en-GB" sz="1600" dirty="0" err="1" smtClean="0"/>
              <a:t>salud</a:t>
            </a:r>
            <a:r>
              <a:rPr lang="en-GB" sz="1600" dirty="0" smtClean="0"/>
              <a:t>.</a:t>
            </a:r>
          </a:p>
          <a:p>
            <a:pPr marL="457200" indent="-457200">
              <a:buFont typeface="+mj-lt"/>
              <a:buAutoNum type="alphaUcPeriod"/>
            </a:pPr>
            <a:r>
              <a:rPr lang="en-GB" sz="1600" dirty="0" smtClean="0"/>
              <a:t>La fiesta en </a:t>
            </a:r>
            <a:r>
              <a:rPr lang="en-GB" sz="1600" dirty="0" err="1" smtClean="0"/>
              <a:t>América</a:t>
            </a:r>
            <a:r>
              <a:rPr lang="en-GB" sz="1600" dirty="0" smtClean="0"/>
              <a:t>  Latina </a:t>
            </a:r>
            <a:r>
              <a:rPr lang="en-GB" sz="1600" dirty="0" err="1" smtClean="0"/>
              <a:t>que</a:t>
            </a:r>
            <a:r>
              <a:rPr lang="en-GB" sz="1600" dirty="0" smtClean="0"/>
              <a:t> </a:t>
            </a:r>
            <a:r>
              <a:rPr lang="en-GB" sz="1600" dirty="0" err="1" smtClean="0"/>
              <a:t>celebra</a:t>
            </a:r>
            <a:r>
              <a:rPr lang="en-GB" sz="1600" dirty="0" smtClean="0"/>
              <a:t> el </a:t>
            </a:r>
            <a:r>
              <a:rPr lang="en-GB" sz="1600" dirty="0" err="1" smtClean="0"/>
              <a:t>día</a:t>
            </a:r>
            <a:r>
              <a:rPr lang="en-GB" sz="1600" dirty="0" smtClean="0"/>
              <a:t> de la </a:t>
            </a:r>
            <a:r>
              <a:rPr lang="en-GB" sz="1600" dirty="0" err="1" smtClean="0"/>
              <a:t>llegada</a:t>
            </a:r>
            <a:r>
              <a:rPr lang="en-GB" sz="1600" dirty="0" smtClean="0"/>
              <a:t> de </a:t>
            </a:r>
            <a:r>
              <a:rPr lang="en-GB" sz="1600" dirty="0" err="1" smtClean="0"/>
              <a:t>Cristóbal</a:t>
            </a:r>
            <a:r>
              <a:rPr lang="en-GB" sz="1600" dirty="0" smtClean="0"/>
              <a:t> Colon en 1492.</a:t>
            </a:r>
          </a:p>
          <a:p>
            <a:pPr marL="457200" indent="-457200">
              <a:buFont typeface="+mj-lt"/>
              <a:buAutoNum type="alphaUcPeriod"/>
            </a:pPr>
            <a:r>
              <a:rPr lang="en-GB" sz="1600" dirty="0" smtClean="0"/>
              <a:t>La </a:t>
            </a:r>
            <a:r>
              <a:rPr lang="en-GB" sz="1600" dirty="0" err="1" smtClean="0"/>
              <a:t>gente</a:t>
            </a:r>
            <a:r>
              <a:rPr lang="en-GB" sz="1600" dirty="0" smtClean="0"/>
              <a:t> </a:t>
            </a:r>
            <a:r>
              <a:rPr lang="en-GB" sz="1600" dirty="0" err="1" smtClean="0"/>
              <a:t>celebran</a:t>
            </a:r>
            <a:r>
              <a:rPr lang="en-GB" sz="1600" dirty="0" smtClean="0"/>
              <a:t> la </a:t>
            </a:r>
            <a:r>
              <a:rPr lang="en-GB" sz="1600" dirty="0" err="1" smtClean="0"/>
              <a:t>vida</a:t>
            </a:r>
            <a:r>
              <a:rPr lang="en-GB" sz="1600" dirty="0" smtClean="0"/>
              <a:t>, </a:t>
            </a:r>
            <a:r>
              <a:rPr lang="en-GB" sz="1600" dirty="0" err="1" smtClean="0"/>
              <a:t>recuerdan</a:t>
            </a:r>
            <a:r>
              <a:rPr lang="en-GB" sz="1600" dirty="0" smtClean="0"/>
              <a:t> los </a:t>
            </a:r>
            <a:r>
              <a:rPr lang="en-GB" sz="1600" dirty="0" err="1" smtClean="0"/>
              <a:t>muertos</a:t>
            </a:r>
            <a:r>
              <a:rPr lang="en-GB" sz="1600" dirty="0" smtClean="0"/>
              <a:t> y los </a:t>
            </a:r>
            <a:r>
              <a:rPr lang="en-GB" sz="1600" dirty="0" err="1" smtClean="0"/>
              <a:t>santos</a:t>
            </a:r>
            <a:r>
              <a:rPr lang="en-GB" sz="1600" dirty="0" smtClean="0"/>
              <a:t>.</a:t>
            </a:r>
          </a:p>
          <a:p>
            <a:pPr marL="457200" indent="-457200">
              <a:buFont typeface="+mj-lt"/>
              <a:buAutoNum type="alphaUcPeriod"/>
            </a:pPr>
            <a:r>
              <a:rPr lang="en-GB" sz="1600" dirty="0" smtClean="0"/>
              <a:t>El festival </a:t>
            </a:r>
            <a:r>
              <a:rPr lang="en-GB" sz="1600" dirty="0" err="1" smtClean="0"/>
              <a:t>muy</a:t>
            </a:r>
            <a:r>
              <a:rPr lang="en-GB" sz="1600" dirty="0" smtClean="0"/>
              <a:t> </a:t>
            </a:r>
            <a:r>
              <a:rPr lang="en-GB" sz="1600" dirty="0" err="1" smtClean="0"/>
              <a:t>grande</a:t>
            </a:r>
            <a:r>
              <a:rPr lang="en-GB" sz="1600" dirty="0" smtClean="0"/>
              <a:t> en </a:t>
            </a:r>
            <a:r>
              <a:rPr lang="en-GB" sz="1600" dirty="0" err="1" smtClean="0"/>
              <a:t>Sudamérica</a:t>
            </a:r>
            <a:r>
              <a:rPr lang="en-GB" sz="1600" dirty="0" smtClean="0"/>
              <a:t> </a:t>
            </a:r>
            <a:r>
              <a:rPr lang="en-GB" sz="1600" dirty="0" err="1" smtClean="0"/>
              <a:t>cuando</a:t>
            </a:r>
            <a:r>
              <a:rPr lang="en-GB" sz="1600" dirty="0" smtClean="0"/>
              <a:t> los </a:t>
            </a:r>
            <a:r>
              <a:rPr lang="en-GB" sz="1600" dirty="0" err="1" smtClean="0"/>
              <a:t>católicos</a:t>
            </a:r>
            <a:r>
              <a:rPr lang="en-GB" sz="1600" dirty="0" smtClean="0"/>
              <a:t> </a:t>
            </a:r>
            <a:r>
              <a:rPr lang="en-GB" sz="1600" dirty="0" err="1" smtClean="0"/>
              <a:t>celebran</a:t>
            </a:r>
            <a:r>
              <a:rPr lang="en-GB" sz="1600" dirty="0" smtClean="0"/>
              <a:t> </a:t>
            </a:r>
            <a:r>
              <a:rPr lang="en-GB" sz="1600" dirty="0" err="1" smtClean="0"/>
              <a:t>Jesucristo</a:t>
            </a:r>
            <a:r>
              <a:rPr lang="en-GB" sz="1600" dirty="0" smtClean="0"/>
              <a:t> – </a:t>
            </a:r>
            <a:r>
              <a:rPr lang="en-GB" sz="1600" dirty="0" err="1" smtClean="0"/>
              <a:t>su</a:t>
            </a:r>
            <a:r>
              <a:rPr lang="en-GB" sz="1600" dirty="0" smtClean="0"/>
              <a:t> </a:t>
            </a:r>
            <a:r>
              <a:rPr lang="en-GB" sz="1600" dirty="0" err="1" smtClean="0"/>
              <a:t>último</a:t>
            </a:r>
            <a:r>
              <a:rPr lang="en-GB" sz="1600" dirty="0" smtClean="0"/>
              <a:t> </a:t>
            </a:r>
            <a:r>
              <a:rPr lang="en-GB" sz="1600" dirty="0" err="1" smtClean="0"/>
              <a:t>día</a:t>
            </a:r>
            <a:r>
              <a:rPr lang="en-GB" sz="1600" dirty="0" smtClean="0"/>
              <a:t> de </a:t>
            </a:r>
            <a:r>
              <a:rPr lang="en-GB" sz="1600" dirty="0" err="1" smtClean="0"/>
              <a:t>vida</a:t>
            </a:r>
            <a:r>
              <a:rPr lang="en-GB" sz="1600" dirty="0" smtClean="0"/>
              <a:t> y </a:t>
            </a:r>
            <a:r>
              <a:rPr lang="en-GB" sz="1600" dirty="0" err="1" smtClean="0"/>
              <a:t>su</a:t>
            </a:r>
            <a:r>
              <a:rPr lang="en-GB" sz="1600" dirty="0" smtClean="0"/>
              <a:t> </a:t>
            </a:r>
            <a:r>
              <a:rPr lang="en-GB" sz="1600" dirty="0" err="1" smtClean="0"/>
              <a:t>resurrección</a:t>
            </a:r>
            <a:r>
              <a:rPr lang="en-GB" sz="1600" dirty="0" smtClean="0"/>
              <a:t>.</a:t>
            </a:r>
          </a:p>
          <a:p>
            <a:pPr marL="457200" indent="-457200">
              <a:buFont typeface="+mj-lt"/>
              <a:buAutoNum type="alphaUcPeriod"/>
            </a:pPr>
            <a:r>
              <a:rPr lang="en-GB" sz="1600" dirty="0" smtClean="0"/>
              <a:t>Para </a:t>
            </a:r>
            <a:r>
              <a:rPr lang="en-GB" sz="1600" dirty="0" err="1" smtClean="0"/>
              <a:t>celebrar</a:t>
            </a:r>
            <a:r>
              <a:rPr lang="en-GB" sz="1600" dirty="0" smtClean="0"/>
              <a:t> los </a:t>
            </a:r>
            <a:r>
              <a:rPr lang="en-GB" sz="1600" dirty="0" err="1" smtClean="0"/>
              <a:t>madrileños</a:t>
            </a:r>
            <a:r>
              <a:rPr lang="en-GB" sz="1600" dirty="0" smtClean="0"/>
              <a:t> </a:t>
            </a:r>
            <a:r>
              <a:rPr lang="en-GB" sz="1600" dirty="0" err="1" smtClean="0"/>
              <a:t>toman</a:t>
            </a:r>
            <a:r>
              <a:rPr lang="en-GB" sz="1600" dirty="0" smtClean="0"/>
              <a:t> aqua </a:t>
            </a:r>
            <a:r>
              <a:rPr lang="en-GB" sz="1600" dirty="0" err="1" smtClean="0"/>
              <a:t>bendita</a:t>
            </a:r>
            <a:r>
              <a:rPr lang="en-GB" sz="1600" dirty="0" smtClean="0"/>
              <a:t> y se </a:t>
            </a:r>
            <a:r>
              <a:rPr lang="en-GB" sz="1600" dirty="0" err="1" smtClean="0"/>
              <a:t>visten</a:t>
            </a:r>
            <a:r>
              <a:rPr lang="en-GB" sz="1600" dirty="0" smtClean="0"/>
              <a:t> en el </a:t>
            </a:r>
            <a:r>
              <a:rPr lang="en-GB" sz="1600" dirty="0" err="1" smtClean="0"/>
              <a:t>traje</a:t>
            </a:r>
            <a:r>
              <a:rPr lang="en-GB" sz="1600" dirty="0" smtClean="0"/>
              <a:t> </a:t>
            </a:r>
            <a:r>
              <a:rPr lang="en-GB" sz="1600" dirty="0" err="1" smtClean="0"/>
              <a:t>tradicional</a:t>
            </a:r>
            <a:r>
              <a:rPr lang="en-GB" sz="1600" dirty="0" smtClean="0"/>
              <a:t> de la ciudad de Madrid.</a:t>
            </a:r>
            <a:endParaRPr lang="en-US" sz="1600" dirty="0"/>
          </a:p>
        </p:txBody>
      </p:sp>
      <p:pic>
        <p:nvPicPr>
          <p:cNvPr id="4098" name="Picture 2" descr="D:\Documents and Settings\Ina.SN101063640308\My Documents\Downloads\MC900233483.WMF"/>
          <p:cNvPicPr>
            <a:picLocks noChangeAspect="1" noChangeArrowheads="1"/>
          </p:cNvPicPr>
          <p:nvPr/>
        </p:nvPicPr>
        <p:blipFill>
          <a:blip r:embed="rId2" cstate="print"/>
          <a:srcRect/>
          <a:stretch>
            <a:fillRect/>
          </a:stretch>
        </p:blipFill>
        <p:spPr bwMode="auto">
          <a:xfrm>
            <a:off x="683568" y="4725144"/>
            <a:ext cx="3149401" cy="1872208"/>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3. USOS Y COSTUMBRES.</a:t>
            </a:r>
            <a:br>
              <a:rPr lang="en-GB" sz="1800" b="1" u="sng" dirty="0" smtClean="0"/>
            </a:br>
            <a:r>
              <a:rPr lang="en-GB" sz="1800" b="1" dirty="0" smtClean="0"/>
              <a:t>Read and give your opinion about these facts about Spanish life.</a:t>
            </a:r>
            <a:endParaRPr lang="en-US" sz="1800" b="1" u="sng"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GB" sz="2000" dirty="0" smtClean="0"/>
              <a:t>El </a:t>
            </a:r>
            <a:r>
              <a:rPr lang="en-GB" sz="2000" dirty="0" err="1" smtClean="0"/>
              <a:t>parlamento</a:t>
            </a:r>
            <a:r>
              <a:rPr lang="en-GB" sz="2000" dirty="0" smtClean="0"/>
              <a:t> </a:t>
            </a:r>
            <a:r>
              <a:rPr lang="en-GB" sz="2000" dirty="0" err="1" smtClean="0"/>
              <a:t>catalán</a:t>
            </a:r>
            <a:r>
              <a:rPr lang="en-GB" sz="2000" dirty="0" smtClean="0"/>
              <a:t> </a:t>
            </a:r>
            <a:r>
              <a:rPr lang="en-GB" sz="2000" dirty="0" err="1" smtClean="0"/>
              <a:t>decidió</a:t>
            </a:r>
            <a:r>
              <a:rPr lang="en-GB" sz="2000" dirty="0" smtClean="0"/>
              <a:t> a </a:t>
            </a:r>
            <a:r>
              <a:rPr lang="en-GB" sz="2000" dirty="0" err="1" smtClean="0"/>
              <a:t>prohibir</a:t>
            </a:r>
            <a:r>
              <a:rPr lang="en-GB" sz="2000" dirty="0" smtClean="0"/>
              <a:t> la </a:t>
            </a:r>
            <a:r>
              <a:rPr lang="en-GB" sz="2000" dirty="0" err="1" smtClean="0"/>
              <a:t>corrida</a:t>
            </a:r>
            <a:r>
              <a:rPr lang="en-GB" sz="2000" dirty="0" smtClean="0"/>
              <a:t> en Cataluña en </a:t>
            </a:r>
            <a:r>
              <a:rPr lang="en-GB" sz="2000" dirty="0" err="1" smtClean="0"/>
              <a:t>julio</a:t>
            </a:r>
            <a:r>
              <a:rPr lang="en-GB" sz="2000" dirty="0" smtClean="0"/>
              <a:t> de 2010.</a:t>
            </a:r>
          </a:p>
          <a:p>
            <a:pPr>
              <a:buFont typeface="Wingdings" pitchFamily="2" charset="2"/>
              <a:buChar char="§"/>
            </a:pPr>
            <a:r>
              <a:rPr lang="en-GB" sz="2000" dirty="0" smtClean="0"/>
              <a:t>En Andalucía el </a:t>
            </a:r>
            <a:r>
              <a:rPr lang="en-GB" sz="2000" dirty="0" err="1" smtClean="0"/>
              <a:t>clima</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cálido</a:t>
            </a:r>
            <a:r>
              <a:rPr lang="en-GB" sz="2000" dirty="0" smtClean="0"/>
              <a:t> con 45⁰ en </a:t>
            </a:r>
            <a:r>
              <a:rPr lang="en-GB" sz="2000" dirty="0" err="1" smtClean="0"/>
              <a:t>verano</a:t>
            </a:r>
            <a:r>
              <a:rPr lang="en-GB" sz="2000" dirty="0" smtClean="0"/>
              <a:t> </a:t>
            </a:r>
            <a:r>
              <a:rPr lang="en-GB" sz="2000" dirty="0" err="1" smtClean="0"/>
              <a:t>por</a:t>
            </a:r>
            <a:r>
              <a:rPr lang="en-GB" sz="2000" dirty="0" smtClean="0"/>
              <a:t> </a:t>
            </a:r>
            <a:r>
              <a:rPr lang="en-GB" sz="2000" dirty="0" err="1" smtClean="0"/>
              <a:t>eso</a:t>
            </a:r>
            <a:r>
              <a:rPr lang="en-GB" sz="2000" dirty="0" smtClean="0"/>
              <a:t> hay la </a:t>
            </a:r>
            <a:r>
              <a:rPr lang="en-GB" sz="2000" dirty="0" err="1" smtClean="0"/>
              <a:t>costumbre</a:t>
            </a:r>
            <a:r>
              <a:rPr lang="en-GB" sz="2000" dirty="0" smtClean="0"/>
              <a:t> de la siesta.</a:t>
            </a:r>
          </a:p>
          <a:p>
            <a:pPr>
              <a:buFont typeface="Wingdings" pitchFamily="2" charset="2"/>
              <a:buChar char="§"/>
            </a:pPr>
            <a:r>
              <a:rPr lang="en-GB" sz="2000" dirty="0" smtClean="0"/>
              <a:t>En El </a:t>
            </a:r>
            <a:r>
              <a:rPr lang="en-GB" sz="2000" dirty="0" err="1" smtClean="0"/>
              <a:t>Día</a:t>
            </a:r>
            <a:r>
              <a:rPr lang="en-GB" sz="2000" dirty="0" smtClean="0"/>
              <a:t> de los </a:t>
            </a:r>
            <a:r>
              <a:rPr lang="en-GB" sz="2000" dirty="0" err="1" smtClean="0"/>
              <a:t>Muertos</a:t>
            </a:r>
            <a:r>
              <a:rPr lang="en-GB" sz="2000" dirty="0" smtClean="0"/>
              <a:t> la </a:t>
            </a:r>
            <a:r>
              <a:rPr lang="en-GB" sz="2000" dirty="0" err="1" smtClean="0"/>
              <a:t>gente</a:t>
            </a:r>
            <a:r>
              <a:rPr lang="en-GB" sz="2000" dirty="0" smtClean="0"/>
              <a:t> </a:t>
            </a:r>
            <a:r>
              <a:rPr lang="en-GB" sz="2000" dirty="0" err="1" smtClean="0"/>
              <a:t>va</a:t>
            </a:r>
            <a:r>
              <a:rPr lang="en-GB" sz="2000" dirty="0" smtClean="0"/>
              <a:t> al </a:t>
            </a:r>
            <a:r>
              <a:rPr lang="en-GB" sz="2000" dirty="0" err="1" smtClean="0"/>
              <a:t>cementerio</a:t>
            </a:r>
            <a:r>
              <a:rPr lang="en-GB" sz="2000" dirty="0" smtClean="0"/>
              <a:t> </a:t>
            </a:r>
            <a:r>
              <a:rPr lang="en-GB" sz="2000" dirty="0" err="1" smtClean="0"/>
              <a:t>para</a:t>
            </a:r>
            <a:r>
              <a:rPr lang="en-GB" sz="2000" dirty="0" smtClean="0"/>
              <a:t> </a:t>
            </a:r>
            <a:r>
              <a:rPr lang="en-GB" sz="2000" dirty="0" err="1" smtClean="0"/>
              <a:t>visitar</a:t>
            </a:r>
            <a:r>
              <a:rPr lang="en-GB" sz="2000" dirty="0" smtClean="0"/>
              <a:t> los </a:t>
            </a:r>
            <a:r>
              <a:rPr lang="en-GB" sz="2000" dirty="0" err="1" smtClean="0"/>
              <a:t>muertos</a:t>
            </a:r>
            <a:r>
              <a:rPr lang="en-GB" sz="2000" dirty="0" smtClean="0"/>
              <a:t> de </a:t>
            </a:r>
            <a:r>
              <a:rPr lang="en-GB" sz="2000" dirty="0" err="1" smtClean="0"/>
              <a:t>familia</a:t>
            </a:r>
            <a:r>
              <a:rPr lang="en-GB" sz="2000" dirty="0" smtClean="0"/>
              <a:t>, prepare la comida </a:t>
            </a:r>
            <a:r>
              <a:rPr lang="en-GB" sz="2000" dirty="0" err="1" smtClean="0"/>
              <a:t>preferida</a:t>
            </a:r>
            <a:r>
              <a:rPr lang="en-GB" sz="2000" dirty="0" smtClean="0"/>
              <a:t> y come al </a:t>
            </a:r>
            <a:r>
              <a:rPr lang="en-GB" sz="2000" dirty="0" err="1" smtClean="0"/>
              <a:t>lado</a:t>
            </a:r>
            <a:r>
              <a:rPr lang="en-GB" sz="2000" dirty="0" smtClean="0"/>
              <a:t> de </a:t>
            </a:r>
            <a:r>
              <a:rPr lang="en-GB" sz="2000" dirty="0" err="1" smtClean="0"/>
              <a:t>las</a:t>
            </a:r>
            <a:r>
              <a:rPr lang="en-GB" sz="2000" dirty="0" smtClean="0"/>
              <a:t> </a:t>
            </a:r>
            <a:r>
              <a:rPr lang="en-GB" sz="2000" dirty="0" err="1" smtClean="0"/>
              <a:t>tumbas</a:t>
            </a:r>
            <a:r>
              <a:rPr lang="en-GB" sz="2000" dirty="0" smtClean="0"/>
              <a:t>.</a:t>
            </a:r>
          </a:p>
          <a:p>
            <a:pPr>
              <a:buFont typeface="Wingdings" pitchFamily="2" charset="2"/>
              <a:buChar char="§"/>
            </a:pPr>
            <a:r>
              <a:rPr lang="en-GB" sz="2000" dirty="0" err="1" smtClean="0"/>
              <a:t>Según</a:t>
            </a:r>
            <a:r>
              <a:rPr lang="en-GB" sz="2000" dirty="0" smtClean="0"/>
              <a:t> el </a:t>
            </a:r>
            <a:r>
              <a:rPr lang="en-GB" sz="2000" dirty="0" err="1" smtClean="0"/>
              <a:t>calendario</a:t>
            </a:r>
            <a:r>
              <a:rPr lang="en-GB" sz="2000" dirty="0" smtClean="0"/>
              <a:t> de Maya el ultimo </a:t>
            </a:r>
            <a:r>
              <a:rPr lang="en-GB" sz="2000" dirty="0" err="1" smtClean="0"/>
              <a:t>día</a:t>
            </a:r>
            <a:r>
              <a:rPr lang="en-GB" sz="2000" dirty="0" smtClean="0"/>
              <a:t> de </a:t>
            </a:r>
            <a:r>
              <a:rPr lang="en-GB" sz="2000" dirty="0" err="1" smtClean="0"/>
              <a:t>tiempo</a:t>
            </a:r>
            <a:r>
              <a:rPr lang="en-GB" sz="2000" dirty="0" smtClean="0"/>
              <a:t> </a:t>
            </a:r>
            <a:r>
              <a:rPr lang="en-GB" sz="2000" dirty="0" err="1" smtClean="0"/>
              <a:t>es</a:t>
            </a:r>
            <a:r>
              <a:rPr lang="en-GB" sz="2000" dirty="0" smtClean="0"/>
              <a:t> el 21 de </a:t>
            </a:r>
            <a:r>
              <a:rPr lang="en-GB" sz="2000" dirty="0" err="1" smtClean="0"/>
              <a:t>diciembre</a:t>
            </a:r>
            <a:r>
              <a:rPr lang="en-GB" sz="2000" dirty="0" smtClean="0"/>
              <a:t> de 2012.</a:t>
            </a:r>
          </a:p>
          <a:p>
            <a:pPr>
              <a:buFont typeface="Wingdings" pitchFamily="2" charset="2"/>
              <a:buChar char="§"/>
            </a:pPr>
            <a:r>
              <a:rPr lang="en-GB" sz="2000" dirty="0" smtClean="0"/>
              <a:t>El mate – un </a:t>
            </a:r>
            <a:r>
              <a:rPr lang="en-GB" sz="2000" dirty="0" err="1" smtClean="0"/>
              <a:t>té</a:t>
            </a:r>
            <a:r>
              <a:rPr lang="en-GB" sz="2000" dirty="0" smtClean="0"/>
              <a:t> </a:t>
            </a:r>
            <a:r>
              <a:rPr lang="en-GB" sz="2000" dirty="0" err="1" smtClean="0"/>
              <a:t>tipico</a:t>
            </a:r>
            <a:r>
              <a:rPr lang="en-GB" sz="2000" dirty="0" smtClean="0"/>
              <a:t> a Argentina, Paraguay, Chile y Uruguay, </a:t>
            </a:r>
            <a:r>
              <a:rPr lang="en-GB" sz="2000" dirty="0" err="1" smtClean="0"/>
              <a:t>este</a:t>
            </a:r>
            <a:r>
              <a:rPr lang="en-GB" sz="2000" dirty="0" smtClean="0"/>
              <a:t> </a:t>
            </a:r>
            <a:r>
              <a:rPr lang="en-GB" sz="2000" dirty="0" err="1" smtClean="0"/>
              <a:t>té</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bueno</a:t>
            </a:r>
            <a:r>
              <a:rPr lang="en-GB" sz="2000" dirty="0" smtClean="0"/>
              <a:t> </a:t>
            </a:r>
            <a:r>
              <a:rPr lang="en-GB" sz="2000" dirty="0" err="1" smtClean="0"/>
              <a:t>para</a:t>
            </a:r>
            <a:r>
              <a:rPr lang="en-GB" sz="2000" dirty="0" smtClean="0"/>
              <a:t> el </a:t>
            </a:r>
            <a:r>
              <a:rPr lang="en-GB" sz="2000" dirty="0" err="1" smtClean="0"/>
              <a:t>corazón</a:t>
            </a:r>
            <a:r>
              <a:rPr lang="en-GB" sz="2000" dirty="0" smtClean="0"/>
              <a:t>, </a:t>
            </a:r>
            <a:r>
              <a:rPr lang="en-GB" sz="2000" dirty="0" err="1" smtClean="0"/>
              <a:t>contiene</a:t>
            </a:r>
            <a:r>
              <a:rPr lang="en-GB" sz="2000" dirty="0" smtClean="0"/>
              <a:t> </a:t>
            </a:r>
            <a:r>
              <a:rPr lang="en-GB" sz="2000" dirty="0" err="1" smtClean="0"/>
              <a:t>vitaminas</a:t>
            </a:r>
            <a:r>
              <a:rPr lang="en-GB" sz="2000" dirty="0" smtClean="0"/>
              <a:t> y </a:t>
            </a:r>
            <a:r>
              <a:rPr lang="en-GB" sz="2000" dirty="0" err="1" smtClean="0"/>
              <a:t>estimula</a:t>
            </a:r>
            <a:r>
              <a:rPr lang="en-GB" sz="2000" dirty="0" smtClean="0"/>
              <a:t> la </a:t>
            </a:r>
            <a:r>
              <a:rPr lang="en-GB" sz="2000" dirty="0" err="1" smtClean="0"/>
              <a:t>actividad</a:t>
            </a:r>
            <a:r>
              <a:rPr lang="en-GB" sz="2000" dirty="0" smtClean="0"/>
              <a:t> mental.</a:t>
            </a:r>
          </a:p>
          <a:p>
            <a:pPr>
              <a:buFont typeface="Wingdings" pitchFamily="2" charset="2"/>
              <a:buChar char="§"/>
            </a:pPr>
            <a:r>
              <a:rPr lang="en-GB" sz="2000" dirty="0" smtClean="0"/>
              <a:t>Los tapas se </a:t>
            </a:r>
            <a:r>
              <a:rPr lang="en-GB" sz="2000" dirty="0" err="1" smtClean="0"/>
              <a:t>sirven</a:t>
            </a:r>
            <a:r>
              <a:rPr lang="en-GB" sz="2000" dirty="0" smtClean="0"/>
              <a:t> </a:t>
            </a:r>
            <a:r>
              <a:rPr lang="en-GB" sz="2000" dirty="0" err="1" smtClean="0"/>
              <a:t>tradicionalmente</a:t>
            </a:r>
            <a:r>
              <a:rPr lang="en-GB" sz="2000" dirty="0" smtClean="0"/>
              <a:t> en bares </a:t>
            </a:r>
            <a:r>
              <a:rPr lang="en-GB" sz="2000" dirty="0" err="1" smtClean="0"/>
              <a:t>para</a:t>
            </a:r>
            <a:r>
              <a:rPr lang="en-GB" sz="2000" dirty="0" smtClean="0"/>
              <a:t> </a:t>
            </a:r>
            <a:r>
              <a:rPr lang="en-GB" sz="2000" dirty="0" err="1" smtClean="0"/>
              <a:t>reducir</a:t>
            </a:r>
            <a:r>
              <a:rPr lang="en-GB" sz="2000" dirty="0" smtClean="0"/>
              <a:t> los </a:t>
            </a:r>
            <a:r>
              <a:rPr lang="en-GB" sz="2000" dirty="0" err="1" smtClean="0"/>
              <a:t>efectos</a:t>
            </a:r>
            <a:r>
              <a:rPr lang="en-GB" sz="2000" dirty="0" smtClean="0"/>
              <a:t> del alcohol. Se </a:t>
            </a:r>
            <a:r>
              <a:rPr lang="en-GB" sz="2000" dirty="0" err="1" smtClean="0"/>
              <a:t>cree</a:t>
            </a:r>
            <a:r>
              <a:rPr lang="en-GB" sz="2000" dirty="0" smtClean="0"/>
              <a:t> </a:t>
            </a:r>
            <a:r>
              <a:rPr lang="en-GB" sz="2000" dirty="0" err="1" smtClean="0"/>
              <a:t>que</a:t>
            </a:r>
            <a:r>
              <a:rPr lang="en-GB" sz="2000" dirty="0" smtClean="0"/>
              <a:t> </a:t>
            </a:r>
            <a:r>
              <a:rPr lang="en-GB" sz="2000" dirty="0" err="1" smtClean="0"/>
              <a:t>tienen</a:t>
            </a:r>
            <a:r>
              <a:rPr lang="en-GB" sz="2000" dirty="0" smtClean="0"/>
              <a:t> el </a:t>
            </a:r>
            <a:r>
              <a:rPr lang="en-GB" sz="2000" dirty="0" err="1" smtClean="0"/>
              <a:t>origen</a:t>
            </a:r>
            <a:r>
              <a:rPr lang="en-GB" sz="2000" dirty="0" smtClean="0"/>
              <a:t> del Rey Alfonso X </a:t>
            </a:r>
            <a:r>
              <a:rPr lang="en-GB" sz="2000" dirty="0" err="1" smtClean="0"/>
              <a:t>porque</a:t>
            </a:r>
            <a:r>
              <a:rPr lang="en-GB" sz="2000" dirty="0" smtClean="0"/>
              <a:t> </a:t>
            </a:r>
            <a:r>
              <a:rPr lang="en-GB" sz="2000" dirty="0" err="1" smtClean="0"/>
              <a:t>podía</a:t>
            </a:r>
            <a:r>
              <a:rPr lang="en-GB" sz="2000" dirty="0" smtClean="0"/>
              <a:t> </a:t>
            </a:r>
            <a:r>
              <a:rPr lang="en-GB" sz="2000" dirty="0" err="1" smtClean="0"/>
              <a:t>tomar</a:t>
            </a:r>
            <a:r>
              <a:rPr lang="en-GB" sz="2000" dirty="0" smtClean="0"/>
              <a:t> </a:t>
            </a:r>
            <a:r>
              <a:rPr lang="en-GB" sz="2000" dirty="0" err="1" smtClean="0"/>
              <a:t>poco</a:t>
            </a:r>
            <a:r>
              <a:rPr lang="en-GB" sz="2000" dirty="0" smtClean="0"/>
              <a:t> comida con </a:t>
            </a:r>
            <a:r>
              <a:rPr lang="en-GB" sz="2000" dirty="0" err="1" smtClean="0"/>
              <a:t>su</a:t>
            </a:r>
            <a:r>
              <a:rPr lang="en-GB" sz="2000" dirty="0" smtClean="0"/>
              <a:t> </a:t>
            </a:r>
            <a:r>
              <a:rPr lang="en-GB" sz="2000" dirty="0" err="1" smtClean="0"/>
              <a:t>vino</a:t>
            </a:r>
            <a:r>
              <a:rPr lang="en-GB" sz="2000" dirty="0" smtClean="0"/>
              <a:t>.</a:t>
            </a:r>
          </a:p>
        </p:txBody>
      </p:sp>
      <p:pic>
        <p:nvPicPr>
          <p:cNvPr id="5122" name="Picture 2" descr="D:\Documents and Settings\Ina.SN101063640308\My Documents\Downloads\MP900442589.JPG"/>
          <p:cNvPicPr>
            <a:picLocks noChangeAspect="1" noChangeArrowheads="1"/>
          </p:cNvPicPr>
          <p:nvPr/>
        </p:nvPicPr>
        <p:blipFill>
          <a:blip r:embed="rId2" cstate="print"/>
          <a:srcRect/>
          <a:stretch>
            <a:fillRect/>
          </a:stretch>
        </p:blipFill>
        <p:spPr bwMode="auto">
          <a:xfrm>
            <a:off x="7524327" y="5517232"/>
            <a:ext cx="1619673" cy="1340768"/>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4. NAVIDAD.</a:t>
            </a:r>
            <a:br>
              <a:rPr lang="en-GB" sz="1800" b="1" u="sng" dirty="0" smtClean="0"/>
            </a:br>
            <a:r>
              <a:rPr lang="en-GB" sz="1800" b="1" dirty="0" smtClean="0"/>
              <a:t>Read the text – make notes on how they celebrate Christmas in Spain, compare with our traditions.</a:t>
            </a:r>
            <a:endParaRPr lang="en-US" sz="1800" b="1" u="sng" dirty="0"/>
          </a:p>
        </p:txBody>
      </p:sp>
      <p:sp>
        <p:nvSpPr>
          <p:cNvPr id="3" name="Content Placeholder 2"/>
          <p:cNvSpPr>
            <a:spLocks noGrp="1"/>
          </p:cNvSpPr>
          <p:nvPr>
            <p:ph idx="1"/>
          </p:nvPr>
        </p:nvSpPr>
        <p:spPr/>
        <p:txBody>
          <a:bodyPr>
            <a:normAutofit fontScale="85000" lnSpcReduction="10000"/>
          </a:bodyPr>
          <a:lstStyle/>
          <a:p>
            <a:r>
              <a:rPr lang="en-GB" sz="2000" b="1" dirty="0" smtClean="0"/>
              <a:t>Isabel:</a:t>
            </a:r>
            <a:r>
              <a:rPr lang="en-GB" sz="2000" dirty="0" smtClean="0"/>
              <a:t> </a:t>
            </a:r>
            <a:r>
              <a:rPr lang="en-GB" sz="2000" dirty="0" err="1" smtClean="0"/>
              <a:t>Voy</a:t>
            </a:r>
            <a:r>
              <a:rPr lang="en-GB" sz="2000" dirty="0" smtClean="0"/>
              <a:t> a </a:t>
            </a:r>
            <a:r>
              <a:rPr lang="en-GB" sz="2000" dirty="0" err="1" smtClean="0"/>
              <a:t>contarte</a:t>
            </a:r>
            <a:r>
              <a:rPr lang="en-GB" sz="2000" dirty="0" smtClean="0"/>
              <a:t> de los </a:t>
            </a:r>
            <a:r>
              <a:rPr lang="en-GB" sz="2000" dirty="0" err="1" smtClean="0"/>
              <a:t>costumbres</a:t>
            </a:r>
            <a:r>
              <a:rPr lang="en-GB" sz="2000" dirty="0" smtClean="0"/>
              <a:t> de la  </a:t>
            </a:r>
            <a:r>
              <a:rPr lang="en-GB" sz="2000" dirty="0" err="1" smtClean="0"/>
              <a:t>Navidad</a:t>
            </a:r>
            <a:r>
              <a:rPr lang="en-GB" sz="2000" dirty="0" smtClean="0"/>
              <a:t> en </a:t>
            </a:r>
            <a:r>
              <a:rPr lang="en-GB" sz="2000" dirty="0" err="1" smtClean="0"/>
              <a:t>España</a:t>
            </a:r>
            <a:r>
              <a:rPr lang="en-GB" sz="2000" dirty="0" smtClean="0"/>
              <a:t>. Es </a:t>
            </a:r>
            <a:r>
              <a:rPr lang="en-GB" sz="2000" dirty="0" err="1" smtClean="0"/>
              <a:t>tradicional</a:t>
            </a:r>
            <a:r>
              <a:rPr lang="en-GB" sz="2000" dirty="0" smtClean="0"/>
              <a:t> de </a:t>
            </a:r>
            <a:r>
              <a:rPr lang="en-GB" sz="2000" dirty="0" err="1" smtClean="0"/>
              <a:t>construir</a:t>
            </a:r>
            <a:r>
              <a:rPr lang="en-GB" sz="2000" dirty="0" smtClean="0"/>
              <a:t> </a:t>
            </a:r>
            <a:r>
              <a:rPr lang="en-GB" sz="2000" dirty="0" err="1" smtClean="0"/>
              <a:t>enormes</a:t>
            </a:r>
            <a:r>
              <a:rPr lang="en-GB" sz="2000" dirty="0" smtClean="0"/>
              <a:t> </a:t>
            </a:r>
            <a:r>
              <a:rPr lang="en-GB" sz="2000" dirty="0" err="1" smtClean="0"/>
              <a:t>belénes</a:t>
            </a:r>
            <a:r>
              <a:rPr lang="en-GB" sz="2000" dirty="0" smtClean="0"/>
              <a:t> de </a:t>
            </a:r>
            <a:r>
              <a:rPr lang="en-GB" sz="2000" dirty="0" err="1" smtClean="0"/>
              <a:t>Nacimiento</a:t>
            </a:r>
            <a:r>
              <a:rPr lang="en-GB" sz="2000" dirty="0" smtClean="0"/>
              <a:t>, </a:t>
            </a:r>
            <a:r>
              <a:rPr lang="en-GB" sz="2000" dirty="0" err="1" smtClean="0"/>
              <a:t>tenemos</a:t>
            </a:r>
            <a:r>
              <a:rPr lang="en-GB" sz="2000" dirty="0" smtClean="0"/>
              <a:t> </a:t>
            </a:r>
            <a:r>
              <a:rPr lang="en-GB" sz="2000" dirty="0" err="1" smtClean="0"/>
              <a:t>árboles</a:t>
            </a:r>
            <a:r>
              <a:rPr lang="en-GB" sz="2000" dirty="0" smtClean="0"/>
              <a:t> de </a:t>
            </a:r>
            <a:r>
              <a:rPr lang="en-GB" sz="2000" dirty="0" err="1" smtClean="0"/>
              <a:t>Navidad</a:t>
            </a:r>
            <a:r>
              <a:rPr lang="en-GB" sz="2000" dirty="0" smtClean="0"/>
              <a:t> y hay </a:t>
            </a:r>
            <a:r>
              <a:rPr lang="en-GB" sz="2000" dirty="0" err="1" smtClean="0"/>
              <a:t>también</a:t>
            </a:r>
            <a:r>
              <a:rPr lang="en-GB" sz="2000" dirty="0" smtClean="0"/>
              <a:t> </a:t>
            </a:r>
            <a:r>
              <a:rPr lang="en-GB" sz="2000" dirty="0" err="1" smtClean="0"/>
              <a:t>mercadillos</a:t>
            </a:r>
            <a:r>
              <a:rPr lang="en-GB" sz="2000" dirty="0" smtClean="0"/>
              <a:t> y ferias de </a:t>
            </a:r>
            <a:r>
              <a:rPr lang="en-GB" sz="2000" dirty="0" err="1" smtClean="0"/>
              <a:t>artesanía</a:t>
            </a:r>
            <a:r>
              <a:rPr lang="en-GB" sz="2000" dirty="0" smtClean="0"/>
              <a:t> </a:t>
            </a:r>
            <a:r>
              <a:rPr lang="en-GB" sz="2000" dirty="0" err="1" smtClean="0"/>
              <a:t>dónde</a:t>
            </a:r>
            <a:r>
              <a:rPr lang="en-GB" sz="2000" dirty="0" smtClean="0"/>
              <a:t> se </a:t>
            </a:r>
            <a:r>
              <a:rPr lang="en-GB" sz="2000" dirty="0" err="1" smtClean="0"/>
              <a:t>venden</a:t>
            </a:r>
            <a:r>
              <a:rPr lang="en-GB" sz="2000" dirty="0" smtClean="0"/>
              <a:t> </a:t>
            </a:r>
            <a:r>
              <a:rPr lang="en-GB" sz="2000" dirty="0" err="1" smtClean="0"/>
              <a:t>dulces</a:t>
            </a:r>
            <a:r>
              <a:rPr lang="en-GB" sz="2000" dirty="0" smtClean="0"/>
              <a:t>, </a:t>
            </a:r>
            <a:r>
              <a:rPr lang="en-GB" sz="2000" dirty="0" err="1" smtClean="0"/>
              <a:t>velas</a:t>
            </a:r>
            <a:r>
              <a:rPr lang="en-GB" sz="2000" dirty="0" smtClean="0"/>
              <a:t>, </a:t>
            </a:r>
            <a:r>
              <a:rPr lang="en-GB" sz="2000" dirty="0" err="1" smtClean="0"/>
              <a:t>decoraciones</a:t>
            </a:r>
            <a:r>
              <a:rPr lang="en-GB" sz="2000" dirty="0" smtClean="0"/>
              <a:t> y </a:t>
            </a:r>
            <a:r>
              <a:rPr lang="en-GB" sz="2000" dirty="0" err="1" smtClean="0"/>
              <a:t>regalos</a:t>
            </a:r>
            <a:r>
              <a:rPr lang="en-GB" sz="2000" dirty="0" smtClean="0"/>
              <a:t> </a:t>
            </a:r>
            <a:r>
              <a:rPr lang="en-GB" sz="2000" dirty="0" err="1" smtClean="0"/>
              <a:t>para</a:t>
            </a:r>
            <a:r>
              <a:rPr lang="en-GB" sz="2000" dirty="0" smtClean="0"/>
              <a:t> el gusto del </a:t>
            </a:r>
            <a:r>
              <a:rPr lang="en-GB" sz="2000" dirty="0" err="1" smtClean="0"/>
              <a:t>todo</a:t>
            </a:r>
            <a:r>
              <a:rPr lang="en-GB" sz="2000" dirty="0" smtClean="0"/>
              <a:t> el </a:t>
            </a:r>
            <a:r>
              <a:rPr lang="en-GB" sz="2000" dirty="0" err="1" smtClean="0"/>
              <a:t>mundo</a:t>
            </a:r>
            <a:r>
              <a:rPr lang="en-GB" sz="2000" dirty="0" smtClean="0"/>
              <a:t>. </a:t>
            </a:r>
          </a:p>
          <a:p>
            <a:r>
              <a:rPr lang="en-GB" sz="2000" dirty="0" err="1" smtClean="0"/>
              <a:t>Aquí</a:t>
            </a:r>
            <a:r>
              <a:rPr lang="en-GB" sz="2000" dirty="0" smtClean="0"/>
              <a:t> </a:t>
            </a:r>
            <a:r>
              <a:rPr lang="en-GB" sz="2000" dirty="0" err="1" smtClean="0"/>
              <a:t>festejamos</a:t>
            </a:r>
            <a:r>
              <a:rPr lang="en-GB" sz="2000" dirty="0" smtClean="0"/>
              <a:t> la </a:t>
            </a:r>
            <a:r>
              <a:rPr lang="en-GB" sz="2000" dirty="0" err="1" smtClean="0"/>
              <a:t>Navidad</a:t>
            </a:r>
            <a:r>
              <a:rPr lang="en-GB" sz="2000" dirty="0" smtClean="0"/>
              <a:t> en </a:t>
            </a:r>
            <a:r>
              <a:rPr lang="en-GB" sz="2000" dirty="0" err="1" smtClean="0"/>
              <a:t>familia</a:t>
            </a:r>
            <a:r>
              <a:rPr lang="en-GB" sz="2000" dirty="0" smtClean="0"/>
              <a:t> – </a:t>
            </a:r>
            <a:r>
              <a:rPr lang="en-GB" sz="2000" dirty="0" err="1" smtClean="0"/>
              <a:t>enciendemos</a:t>
            </a:r>
            <a:r>
              <a:rPr lang="en-GB" sz="2000" dirty="0" smtClean="0"/>
              <a:t> </a:t>
            </a:r>
            <a:r>
              <a:rPr lang="en-GB" sz="2000" dirty="0" err="1" smtClean="0"/>
              <a:t>lámparas</a:t>
            </a:r>
            <a:r>
              <a:rPr lang="en-GB" sz="2000" dirty="0" smtClean="0"/>
              <a:t> de </a:t>
            </a:r>
            <a:r>
              <a:rPr lang="en-GB" sz="2000" dirty="0" err="1" smtClean="0"/>
              <a:t>aceite</a:t>
            </a:r>
            <a:r>
              <a:rPr lang="en-GB" sz="2000" dirty="0" smtClean="0"/>
              <a:t> y </a:t>
            </a:r>
            <a:r>
              <a:rPr lang="en-GB" sz="2000" dirty="0" err="1" smtClean="0"/>
              <a:t>cuando</a:t>
            </a:r>
            <a:r>
              <a:rPr lang="en-GB" sz="2000" dirty="0" smtClean="0"/>
              <a:t> </a:t>
            </a:r>
            <a:r>
              <a:rPr lang="en-GB" sz="2000" dirty="0" err="1" smtClean="0"/>
              <a:t>oímos</a:t>
            </a:r>
            <a:r>
              <a:rPr lang="en-GB" sz="2000" dirty="0" smtClean="0"/>
              <a:t> </a:t>
            </a:r>
            <a:r>
              <a:rPr lang="en-GB" sz="2000" dirty="0" err="1" smtClean="0"/>
              <a:t>las</a:t>
            </a:r>
            <a:r>
              <a:rPr lang="en-GB" sz="2000" dirty="0" smtClean="0"/>
              <a:t> </a:t>
            </a:r>
            <a:r>
              <a:rPr lang="en-GB" sz="2000" dirty="0" err="1" smtClean="0"/>
              <a:t>campanas</a:t>
            </a:r>
            <a:r>
              <a:rPr lang="en-GB" sz="2000" dirty="0" smtClean="0"/>
              <a:t>, </a:t>
            </a:r>
            <a:r>
              <a:rPr lang="en-GB" sz="2000" dirty="0" err="1" smtClean="0"/>
              <a:t>vamos</a:t>
            </a:r>
            <a:r>
              <a:rPr lang="en-GB" sz="2000" dirty="0" smtClean="0"/>
              <a:t> </a:t>
            </a:r>
            <a:r>
              <a:rPr lang="en-GB" sz="2000" dirty="0" err="1" smtClean="0"/>
              <a:t>todos</a:t>
            </a:r>
            <a:r>
              <a:rPr lang="en-GB" sz="2000" dirty="0" smtClean="0"/>
              <a:t> a la </a:t>
            </a:r>
            <a:r>
              <a:rPr lang="en-GB" sz="2000" dirty="0" err="1" smtClean="0"/>
              <a:t>iglesia</a:t>
            </a:r>
            <a:r>
              <a:rPr lang="en-GB" sz="2000" dirty="0" smtClean="0"/>
              <a:t> </a:t>
            </a:r>
            <a:r>
              <a:rPr lang="en-GB" sz="2000" dirty="0" err="1" smtClean="0"/>
              <a:t>para</a:t>
            </a:r>
            <a:r>
              <a:rPr lang="en-GB" sz="2000" dirty="0" smtClean="0"/>
              <a:t> </a:t>
            </a:r>
            <a:r>
              <a:rPr lang="en-GB" sz="2000" dirty="0" err="1" smtClean="0"/>
              <a:t>celebrar</a:t>
            </a:r>
            <a:r>
              <a:rPr lang="en-GB" sz="2000" dirty="0" smtClean="0"/>
              <a:t> la </a:t>
            </a:r>
            <a:r>
              <a:rPr lang="en-GB" sz="2000" dirty="0" err="1" smtClean="0"/>
              <a:t>Misa</a:t>
            </a:r>
            <a:r>
              <a:rPr lang="en-GB" sz="2000" dirty="0" smtClean="0"/>
              <a:t> de Gallo.</a:t>
            </a:r>
          </a:p>
          <a:p>
            <a:r>
              <a:rPr lang="en-GB" sz="2000" dirty="0" smtClean="0"/>
              <a:t>    </a:t>
            </a:r>
            <a:r>
              <a:rPr lang="en-GB" sz="2000" dirty="0" err="1" smtClean="0"/>
              <a:t>Después</a:t>
            </a:r>
            <a:r>
              <a:rPr lang="en-GB" sz="2000" dirty="0" smtClean="0"/>
              <a:t> de </a:t>
            </a:r>
            <a:r>
              <a:rPr lang="en-GB" sz="2000" dirty="0" err="1" smtClean="0"/>
              <a:t>medianoche</a:t>
            </a:r>
            <a:r>
              <a:rPr lang="en-GB" sz="2000" dirty="0" smtClean="0"/>
              <a:t> </a:t>
            </a:r>
            <a:r>
              <a:rPr lang="en-GB" sz="2000" dirty="0" err="1" smtClean="0"/>
              <a:t>comemos</a:t>
            </a:r>
            <a:r>
              <a:rPr lang="en-GB" sz="2000" dirty="0" smtClean="0"/>
              <a:t> la </a:t>
            </a:r>
            <a:r>
              <a:rPr lang="en-GB" sz="2000" dirty="0" err="1" smtClean="0"/>
              <a:t>cena</a:t>
            </a:r>
            <a:r>
              <a:rPr lang="en-GB" sz="2000" dirty="0" smtClean="0"/>
              <a:t>  - el </a:t>
            </a:r>
            <a:r>
              <a:rPr lang="en-GB" sz="2000" dirty="0" err="1" smtClean="0"/>
              <a:t>plato</a:t>
            </a:r>
            <a:r>
              <a:rPr lang="en-GB" sz="2000" dirty="0" smtClean="0"/>
              <a:t> </a:t>
            </a:r>
            <a:r>
              <a:rPr lang="en-GB" sz="2000" dirty="0" err="1" smtClean="0"/>
              <a:t>más</a:t>
            </a:r>
            <a:r>
              <a:rPr lang="en-GB" sz="2000" dirty="0" smtClean="0"/>
              <a:t> </a:t>
            </a:r>
            <a:r>
              <a:rPr lang="en-GB" sz="2000" dirty="0" err="1" smtClean="0"/>
              <a:t>tradicional</a:t>
            </a:r>
            <a:r>
              <a:rPr lang="en-GB" sz="2000" dirty="0" smtClean="0"/>
              <a:t> </a:t>
            </a:r>
            <a:r>
              <a:rPr lang="en-GB" sz="2000" dirty="0" err="1" smtClean="0"/>
              <a:t>es</a:t>
            </a:r>
            <a:r>
              <a:rPr lang="en-GB" sz="2000" dirty="0" smtClean="0"/>
              <a:t> el </a:t>
            </a:r>
            <a:r>
              <a:rPr lang="en-GB" sz="2000" dirty="0" err="1" smtClean="0"/>
              <a:t>pavo</a:t>
            </a:r>
            <a:r>
              <a:rPr lang="en-GB" sz="2000" dirty="0" smtClean="0"/>
              <a:t> </a:t>
            </a:r>
            <a:r>
              <a:rPr lang="en-GB" sz="2000" dirty="0" err="1" smtClean="0"/>
              <a:t>relleno</a:t>
            </a:r>
            <a:r>
              <a:rPr lang="en-GB" sz="2000" dirty="0" smtClean="0"/>
              <a:t> </a:t>
            </a:r>
            <a:r>
              <a:rPr lang="en-GB" sz="2000" dirty="0" err="1" smtClean="0"/>
              <a:t>asado</a:t>
            </a:r>
            <a:r>
              <a:rPr lang="en-GB" sz="2000" dirty="0" smtClean="0"/>
              <a:t>. La </a:t>
            </a:r>
            <a:r>
              <a:rPr lang="en-GB" sz="2000" dirty="0" err="1" smtClean="0"/>
              <a:t>gente</a:t>
            </a:r>
            <a:r>
              <a:rPr lang="en-GB" sz="2000" dirty="0" smtClean="0"/>
              <a:t> </a:t>
            </a:r>
            <a:r>
              <a:rPr lang="en-GB" sz="2000" dirty="0" err="1" smtClean="0"/>
              <a:t>bebe</a:t>
            </a:r>
            <a:r>
              <a:rPr lang="en-GB" sz="2000" dirty="0" smtClean="0"/>
              <a:t> mucho, come </a:t>
            </a:r>
            <a:r>
              <a:rPr lang="en-GB" sz="2000" dirty="0" err="1" smtClean="0"/>
              <a:t>bien</a:t>
            </a:r>
            <a:r>
              <a:rPr lang="en-GB" sz="2000" dirty="0" smtClean="0"/>
              <a:t> y sale a la </a:t>
            </a:r>
            <a:r>
              <a:rPr lang="en-GB" sz="2000" dirty="0" err="1" smtClean="0"/>
              <a:t>calle</a:t>
            </a:r>
            <a:r>
              <a:rPr lang="en-GB" sz="2000" dirty="0" smtClean="0"/>
              <a:t> </a:t>
            </a:r>
            <a:r>
              <a:rPr lang="en-GB" sz="2000" dirty="0" err="1" smtClean="0"/>
              <a:t>cantar</a:t>
            </a:r>
            <a:r>
              <a:rPr lang="en-GB" sz="2000" dirty="0" smtClean="0"/>
              <a:t> </a:t>
            </a:r>
            <a:r>
              <a:rPr lang="en-GB" sz="2000" dirty="0" err="1" smtClean="0"/>
              <a:t>villancicos</a:t>
            </a:r>
            <a:r>
              <a:rPr lang="en-GB" sz="2000" dirty="0" smtClean="0"/>
              <a:t> </a:t>
            </a:r>
            <a:r>
              <a:rPr lang="en-GB" sz="2000" dirty="0" err="1" smtClean="0"/>
              <a:t>durante</a:t>
            </a:r>
            <a:r>
              <a:rPr lang="en-GB" sz="2000" dirty="0" smtClean="0"/>
              <a:t> </a:t>
            </a:r>
            <a:r>
              <a:rPr lang="en-GB" sz="2000" dirty="0" err="1" smtClean="0"/>
              <a:t>toda</a:t>
            </a:r>
            <a:r>
              <a:rPr lang="en-GB" sz="2000" dirty="0" smtClean="0"/>
              <a:t> la </a:t>
            </a:r>
            <a:r>
              <a:rPr lang="en-GB" sz="2000" dirty="0" err="1" smtClean="0"/>
              <a:t>noche</a:t>
            </a:r>
            <a:r>
              <a:rPr lang="en-GB" sz="2000" dirty="0" smtClean="0"/>
              <a:t>. </a:t>
            </a:r>
            <a:r>
              <a:rPr lang="en-GB" sz="2000" dirty="0" err="1" smtClean="0"/>
              <a:t>Vamos</a:t>
            </a:r>
            <a:r>
              <a:rPr lang="en-GB" sz="2000" dirty="0" smtClean="0"/>
              <a:t> a la </a:t>
            </a:r>
            <a:r>
              <a:rPr lang="en-GB" sz="2000" dirty="0" err="1" smtClean="0"/>
              <a:t>iglesia</a:t>
            </a:r>
            <a:r>
              <a:rPr lang="en-GB" sz="2000" dirty="0" smtClean="0"/>
              <a:t> </a:t>
            </a:r>
            <a:r>
              <a:rPr lang="en-GB" sz="2000" dirty="0" err="1" smtClean="0"/>
              <a:t>otra</a:t>
            </a:r>
            <a:r>
              <a:rPr lang="en-GB" sz="2000" dirty="0" smtClean="0"/>
              <a:t> </a:t>
            </a:r>
            <a:r>
              <a:rPr lang="en-GB" sz="2000" dirty="0" err="1" smtClean="0"/>
              <a:t>vez</a:t>
            </a:r>
            <a:r>
              <a:rPr lang="en-GB" sz="2000" dirty="0" smtClean="0"/>
              <a:t> el </a:t>
            </a:r>
            <a:r>
              <a:rPr lang="en-GB" sz="2000" dirty="0" err="1" smtClean="0"/>
              <a:t>Día</a:t>
            </a:r>
            <a:r>
              <a:rPr lang="en-GB" sz="2000" dirty="0" smtClean="0"/>
              <a:t> de </a:t>
            </a:r>
            <a:r>
              <a:rPr lang="en-GB" sz="2000" dirty="0" err="1" smtClean="0"/>
              <a:t>Navidad</a:t>
            </a:r>
            <a:r>
              <a:rPr lang="en-GB" sz="2000" dirty="0" smtClean="0"/>
              <a:t>.</a:t>
            </a:r>
          </a:p>
          <a:p>
            <a:r>
              <a:rPr lang="en-GB" sz="2000" dirty="0" smtClean="0"/>
              <a:t>     Los Reyes </a:t>
            </a:r>
            <a:r>
              <a:rPr lang="en-GB" sz="2000" dirty="0" err="1" smtClean="0"/>
              <a:t>Magos</a:t>
            </a:r>
            <a:r>
              <a:rPr lang="en-GB" sz="2000" dirty="0" smtClean="0"/>
              <a:t> </a:t>
            </a:r>
            <a:r>
              <a:rPr lang="en-GB" sz="2000" dirty="0" err="1" smtClean="0"/>
              <a:t>nos</a:t>
            </a:r>
            <a:r>
              <a:rPr lang="en-GB" sz="2000" dirty="0" smtClean="0"/>
              <a:t> </a:t>
            </a:r>
            <a:r>
              <a:rPr lang="en-GB" sz="2000" dirty="0" err="1" smtClean="0"/>
              <a:t>traen</a:t>
            </a:r>
            <a:r>
              <a:rPr lang="en-GB" sz="2000" dirty="0" smtClean="0"/>
              <a:t> los </a:t>
            </a:r>
            <a:r>
              <a:rPr lang="en-GB" sz="2000" dirty="0" err="1" smtClean="0"/>
              <a:t>regalos</a:t>
            </a:r>
            <a:r>
              <a:rPr lang="en-GB" sz="2000" dirty="0" smtClean="0"/>
              <a:t> el 6 de </a:t>
            </a:r>
            <a:r>
              <a:rPr lang="en-GB" sz="2000" dirty="0" err="1" smtClean="0"/>
              <a:t>enero</a:t>
            </a:r>
            <a:r>
              <a:rPr lang="en-GB" sz="2000" dirty="0" smtClean="0"/>
              <a:t> – los </a:t>
            </a:r>
            <a:r>
              <a:rPr lang="en-GB" sz="2000" dirty="0" err="1" smtClean="0"/>
              <a:t>niños</a:t>
            </a:r>
            <a:r>
              <a:rPr lang="en-GB" sz="2000" dirty="0" smtClean="0"/>
              <a:t> </a:t>
            </a:r>
            <a:r>
              <a:rPr lang="en-GB" sz="2000" dirty="0" err="1" smtClean="0"/>
              <a:t>buenos</a:t>
            </a:r>
            <a:r>
              <a:rPr lang="en-GB" sz="2000" dirty="0" smtClean="0"/>
              <a:t> </a:t>
            </a:r>
            <a:r>
              <a:rPr lang="en-GB" sz="2000" dirty="0" err="1" smtClean="0"/>
              <a:t>reciben</a:t>
            </a:r>
            <a:r>
              <a:rPr lang="en-GB" sz="2000" dirty="0" smtClean="0"/>
              <a:t> </a:t>
            </a:r>
            <a:r>
              <a:rPr lang="en-GB" sz="2000" dirty="0" err="1" smtClean="0"/>
              <a:t>regalos</a:t>
            </a:r>
            <a:r>
              <a:rPr lang="en-GB" sz="2000" dirty="0" smtClean="0"/>
              <a:t> </a:t>
            </a:r>
            <a:r>
              <a:rPr lang="en-GB" sz="2000" dirty="0" err="1" smtClean="0"/>
              <a:t>pero</a:t>
            </a:r>
            <a:r>
              <a:rPr lang="en-GB" sz="2000" dirty="0" smtClean="0"/>
              <a:t> los </a:t>
            </a:r>
            <a:r>
              <a:rPr lang="en-GB" sz="2000" dirty="0" err="1" smtClean="0"/>
              <a:t>niños</a:t>
            </a:r>
            <a:r>
              <a:rPr lang="en-GB" sz="2000" dirty="0" smtClean="0"/>
              <a:t> </a:t>
            </a:r>
            <a:r>
              <a:rPr lang="en-GB" sz="2000" dirty="0" err="1" smtClean="0"/>
              <a:t>malos</a:t>
            </a:r>
            <a:r>
              <a:rPr lang="en-GB" sz="2000" dirty="0" smtClean="0"/>
              <a:t> </a:t>
            </a:r>
            <a:r>
              <a:rPr lang="en-GB" sz="2000" dirty="0" err="1" smtClean="0"/>
              <a:t>reciben</a:t>
            </a:r>
            <a:r>
              <a:rPr lang="en-GB" sz="2000" dirty="0" smtClean="0"/>
              <a:t> </a:t>
            </a:r>
            <a:r>
              <a:rPr lang="en-GB" sz="2000" dirty="0" err="1" smtClean="0"/>
              <a:t>carbón</a:t>
            </a:r>
            <a:r>
              <a:rPr lang="en-GB" sz="2000" dirty="0" smtClean="0"/>
              <a:t> de </a:t>
            </a:r>
            <a:r>
              <a:rPr lang="en-GB" sz="2000" dirty="0" err="1" smtClean="0"/>
              <a:t>reyes</a:t>
            </a:r>
            <a:r>
              <a:rPr lang="en-GB" sz="2000" dirty="0" smtClean="0"/>
              <a:t> ( no </a:t>
            </a:r>
            <a:r>
              <a:rPr lang="en-GB" sz="2000" dirty="0" err="1" smtClean="0"/>
              <a:t>es</a:t>
            </a:r>
            <a:r>
              <a:rPr lang="en-GB" sz="2000" dirty="0" smtClean="0"/>
              <a:t> un </a:t>
            </a:r>
            <a:r>
              <a:rPr lang="en-GB" sz="2000" dirty="0" err="1" smtClean="0"/>
              <a:t>carbón</a:t>
            </a:r>
            <a:r>
              <a:rPr lang="en-GB" sz="2000" dirty="0" smtClean="0"/>
              <a:t>, </a:t>
            </a:r>
            <a:r>
              <a:rPr lang="en-GB" sz="2000" dirty="0" err="1" smtClean="0"/>
              <a:t>es</a:t>
            </a:r>
            <a:r>
              <a:rPr lang="en-GB" sz="2000" dirty="0" smtClean="0"/>
              <a:t> un </a:t>
            </a:r>
            <a:r>
              <a:rPr lang="en-GB" sz="2000" dirty="0" err="1" smtClean="0"/>
              <a:t>dulce</a:t>
            </a:r>
            <a:r>
              <a:rPr lang="en-GB" sz="2000" dirty="0" smtClean="0"/>
              <a:t> negro </a:t>
            </a:r>
            <a:r>
              <a:rPr lang="en-GB" sz="2000" dirty="0" err="1" smtClean="0"/>
              <a:t>hecho</a:t>
            </a:r>
            <a:r>
              <a:rPr lang="en-GB" sz="2000" dirty="0" smtClean="0"/>
              <a:t> de </a:t>
            </a:r>
            <a:r>
              <a:rPr lang="en-GB" sz="2000" dirty="0" err="1" smtClean="0"/>
              <a:t>azúcar</a:t>
            </a:r>
            <a:r>
              <a:rPr lang="en-GB" sz="2000" dirty="0" smtClean="0"/>
              <a:t> ).</a:t>
            </a:r>
          </a:p>
          <a:p>
            <a:r>
              <a:rPr lang="en-GB" sz="2000" dirty="0" smtClean="0"/>
              <a:t>  El 6 de </a:t>
            </a:r>
            <a:r>
              <a:rPr lang="en-GB" sz="2000" dirty="0" err="1" smtClean="0"/>
              <a:t>enero</a:t>
            </a:r>
            <a:r>
              <a:rPr lang="en-GB" sz="2000" dirty="0" smtClean="0"/>
              <a:t> </a:t>
            </a:r>
            <a:r>
              <a:rPr lang="en-GB" sz="2000" dirty="0" err="1" smtClean="0"/>
              <a:t>es</a:t>
            </a:r>
            <a:r>
              <a:rPr lang="en-GB" sz="2000" dirty="0" smtClean="0"/>
              <a:t> fiesta </a:t>
            </a:r>
            <a:r>
              <a:rPr lang="en-GB" sz="2000" dirty="0" err="1" smtClean="0"/>
              <a:t>nacional</a:t>
            </a:r>
            <a:r>
              <a:rPr lang="en-GB" sz="2000" dirty="0" smtClean="0"/>
              <a:t> – </a:t>
            </a:r>
            <a:r>
              <a:rPr lang="en-GB" sz="2000" dirty="0" err="1" smtClean="0"/>
              <a:t>este</a:t>
            </a:r>
            <a:r>
              <a:rPr lang="en-GB" sz="2000" dirty="0" smtClean="0"/>
              <a:t> </a:t>
            </a:r>
            <a:r>
              <a:rPr lang="en-GB" sz="2000" dirty="0" err="1" smtClean="0"/>
              <a:t>día</a:t>
            </a:r>
            <a:r>
              <a:rPr lang="en-GB" sz="2000" dirty="0" smtClean="0"/>
              <a:t> </a:t>
            </a:r>
            <a:r>
              <a:rPr lang="en-GB" sz="2000" dirty="0" err="1" smtClean="0"/>
              <a:t>comemos</a:t>
            </a:r>
            <a:r>
              <a:rPr lang="en-GB" sz="2000" dirty="0" smtClean="0"/>
              <a:t> el </a:t>
            </a:r>
            <a:r>
              <a:rPr lang="en-GB" sz="2000" dirty="0" err="1" smtClean="0"/>
              <a:t>roscón</a:t>
            </a:r>
            <a:r>
              <a:rPr lang="en-GB" sz="2000" dirty="0" smtClean="0"/>
              <a:t> de </a:t>
            </a:r>
            <a:r>
              <a:rPr lang="en-GB" sz="2000" dirty="0" err="1" smtClean="0"/>
              <a:t>reyes</a:t>
            </a:r>
            <a:r>
              <a:rPr lang="en-GB" sz="2000" dirty="0" smtClean="0"/>
              <a:t>, </a:t>
            </a:r>
            <a:r>
              <a:rPr lang="en-GB" sz="2000" dirty="0" err="1" smtClean="0"/>
              <a:t>si</a:t>
            </a:r>
            <a:r>
              <a:rPr lang="en-GB" sz="2000" dirty="0" smtClean="0"/>
              <a:t> </a:t>
            </a:r>
            <a:r>
              <a:rPr lang="en-GB" sz="2000" dirty="0" err="1" smtClean="0"/>
              <a:t>algun</a:t>
            </a:r>
            <a:r>
              <a:rPr lang="en-GB" sz="2000" dirty="0" smtClean="0"/>
              <a:t> </a:t>
            </a:r>
            <a:r>
              <a:rPr lang="en-GB" sz="2000" dirty="0" err="1" smtClean="0"/>
              <a:t>encuentra</a:t>
            </a:r>
            <a:r>
              <a:rPr lang="en-GB" sz="2000" dirty="0" smtClean="0"/>
              <a:t> la </a:t>
            </a:r>
            <a:r>
              <a:rPr lang="en-GB" sz="2000" dirty="0" err="1" smtClean="0"/>
              <a:t>sorpresa</a:t>
            </a:r>
            <a:r>
              <a:rPr lang="en-GB" sz="2000" dirty="0" smtClean="0"/>
              <a:t> en </a:t>
            </a:r>
            <a:r>
              <a:rPr lang="en-GB" sz="2000" dirty="0" err="1" smtClean="0"/>
              <a:t>este</a:t>
            </a:r>
            <a:r>
              <a:rPr lang="en-GB" sz="2000" dirty="0" smtClean="0"/>
              <a:t> </a:t>
            </a:r>
            <a:r>
              <a:rPr lang="en-GB" sz="2000" dirty="0" err="1" smtClean="0"/>
              <a:t>bollo</a:t>
            </a:r>
            <a:r>
              <a:rPr lang="en-GB" sz="2000" dirty="0" smtClean="0"/>
              <a:t> </a:t>
            </a:r>
            <a:r>
              <a:rPr lang="en-GB" sz="2000" dirty="0" err="1" smtClean="0"/>
              <a:t>dulce</a:t>
            </a:r>
            <a:r>
              <a:rPr lang="en-GB" sz="2000" dirty="0" smtClean="0"/>
              <a:t> </a:t>
            </a:r>
            <a:r>
              <a:rPr lang="en-GB" sz="2000" dirty="0" err="1" smtClean="0"/>
              <a:t>tendrá</a:t>
            </a:r>
            <a:r>
              <a:rPr lang="en-GB" sz="2000" dirty="0" smtClean="0"/>
              <a:t> </a:t>
            </a:r>
            <a:r>
              <a:rPr lang="en-GB" sz="2000" dirty="0" err="1" smtClean="0"/>
              <a:t>mucha</a:t>
            </a:r>
            <a:r>
              <a:rPr lang="en-GB" sz="2000" dirty="0" smtClean="0"/>
              <a:t> </a:t>
            </a:r>
            <a:r>
              <a:rPr lang="en-GB" sz="2000" dirty="0" err="1" smtClean="0"/>
              <a:t>suerte</a:t>
            </a:r>
            <a:r>
              <a:rPr lang="en-GB" sz="2000" dirty="0" smtClean="0"/>
              <a:t> </a:t>
            </a:r>
            <a:r>
              <a:rPr lang="en-GB" sz="2000" dirty="0" err="1" smtClean="0"/>
              <a:t>todo</a:t>
            </a:r>
            <a:r>
              <a:rPr lang="en-GB" sz="2000" dirty="0" smtClean="0"/>
              <a:t> el </a:t>
            </a:r>
            <a:r>
              <a:rPr lang="en-GB" sz="2000" dirty="0" err="1" smtClean="0"/>
              <a:t>año</a:t>
            </a:r>
            <a:r>
              <a:rPr lang="en-GB" sz="2000" dirty="0" smtClean="0"/>
              <a:t>.</a:t>
            </a:r>
          </a:p>
          <a:p>
            <a:r>
              <a:rPr lang="en-GB" sz="2000" dirty="0" smtClean="0"/>
              <a:t>  Me </a:t>
            </a:r>
            <a:r>
              <a:rPr lang="en-GB" sz="2000" dirty="0" err="1" smtClean="0"/>
              <a:t>encantan</a:t>
            </a:r>
            <a:r>
              <a:rPr lang="en-GB" sz="2000" dirty="0" smtClean="0"/>
              <a:t> </a:t>
            </a:r>
            <a:r>
              <a:rPr lang="en-GB" sz="2000" dirty="0" err="1" smtClean="0"/>
              <a:t>las</a:t>
            </a:r>
            <a:r>
              <a:rPr lang="en-GB" sz="2000" dirty="0" smtClean="0"/>
              <a:t> </a:t>
            </a:r>
            <a:r>
              <a:rPr lang="en-GB" sz="2000" dirty="0" err="1" smtClean="0"/>
              <a:t>celebraciones</a:t>
            </a:r>
            <a:r>
              <a:rPr lang="en-GB" sz="2000" dirty="0" smtClean="0"/>
              <a:t> de </a:t>
            </a:r>
            <a:r>
              <a:rPr lang="en-GB" sz="2000" dirty="0" err="1" smtClean="0"/>
              <a:t>invierno</a:t>
            </a:r>
            <a:r>
              <a:rPr lang="en-GB" sz="2000" dirty="0" smtClean="0"/>
              <a:t> </a:t>
            </a:r>
            <a:r>
              <a:rPr lang="en-GB" sz="2000" dirty="0" err="1" smtClean="0"/>
              <a:t>porque</a:t>
            </a:r>
            <a:r>
              <a:rPr lang="en-GB" sz="2000" dirty="0" smtClean="0"/>
              <a:t> el </a:t>
            </a:r>
            <a:r>
              <a:rPr lang="en-GB" sz="2000" dirty="0" err="1" smtClean="0"/>
              <a:t>ambiente</a:t>
            </a:r>
            <a:r>
              <a:rPr lang="en-GB" sz="2000" dirty="0" smtClean="0"/>
              <a:t> </a:t>
            </a:r>
            <a:r>
              <a:rPr lang="en-GB" sz="2000" dirty="0" err="1" smtClean="0"/>
              <a:t>es</a:t>
            </a:r>
            <a:r>
              <a:rPr lang="en-GB" sz="2000" dirty="0" smtClean="0"/>
              <a:t> </a:t>
            </a:r>
            <a:r>
              <a:rPr lang="en-GB" sz="2000" dirty="0" err="1" smtClean="0"/>
              <a:t>festivo</a:t>
            </a:r>
            <a:r>
              <a:rPr lang="en-GB" sz="2000" dirty="0" smtClean="0"/>
              <a:t> y </a:t>
            </a:r>
            <a:r>
              <a:rPr lang="en-GB" sz="2000" dirty="0" err="1" smtClean="0"/>
              <a:t>espectacular</a:t>
            </a:r>
            <a:r>
              <a:rPr lang="en-GB" sz="2000" dirty="0" smtClean="0"/>
              <a:t>.</a:t>
            </a:r>
          </a:p>
        </p:txBody>
      </p:sp>
      <p:pic>
        <p:nvPicPr>
          <p:cNvPr id="6146" name="Picture 2" descr="D:\Documents and Settings\Ina.SN101063640308\My Documents\Downloads\MC900053325.WMF"/>
          <p:cNvPicPr>
            <a:picLocks noChangeAspect="1" noChangeArrowheads="1"/>
          </p:cNvPicPr>
          <p:nvPr/>
        </p:nvPicPr>
        <p:blipFill>
          <a:blip r:embed="rId2" cstate="print"/>
          <a:srcRect/>
          <a:stretch>
            <a:fillRect/>
          </a:stretch>
        </p:blipFill>
        <p:spPr bwMode="auto">
          <a:xfrm>
            <a:off x="6228184" y="5445224"/>
            <a:ext cx="2366963" cy="1412776"/>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u="sng" dirty="0" smtClean="0"/>
              <a:t>ACTIVIDAD 5. LA COMIDA TRADICIONAL.</a:t>
            </a:r>
            <a:br>
              <a:rPr lang="en-GB" sz="1800" b="1" u="sng" dirty="0" smtClean="0"/>
            </a:br>
            <a:r>
              <a:rPr lang="en-GB" sz="1800" b="1" u="sng" dirty="0" smtClean="0"/>
              <a:t/>
            </a:r>
            <a:br>
              <a:rPr lang="en-GB" sz="1800" b="1" u="sng" dirty="0" smtClean="0"/>
            </a:br>
            <a:r>
              <a:rPr lang="en-GB" sz="1800" b="1" dirty="0" smtClean="0"/>
              <a:t>Read the recipe and fill in the gaps with the correct form of the verb. </a:t>
            </a:r>
            <a:endParaRPr lang="en-US" sz="1800" b="1" dirty="0"/>
          </a:p>
        </p:txBody>
      </p:sp>
      <p:sp>
        <p:nvSpPr>
          <p:cNvPr id="3" name="Content Placeholder 2"/>
          <p:cNvSpPr>
            <a:spLocks noGrp="1"/>
          </p:cNvSpPr>
          <p:nvPr>
            <p:ph idx="1"/>
          </p:nvPr>
        </p:nvSpPr>
        <p:spPr/>
        <p:txBody>
          <a:bodyPr>
            <a:normAutofit lnSpcReduction="10000"/>
          </a:bodyPr>
          <a:lstStyle/>
          <a:p>
            <a:pPr algn="ctr">
              <a:buNone/>
            </a:pPr>
            <a:r>
              <a:rPr lang="en-GB" sz="2000" b="1" dirty="0" smtClean="0"/>
              <a:t>Tortilla </a:t>
            </a:r>
            <a:r>
              <a:rPr lang="en-GB" sz="2000" b="1" dirty="0" err="1" smtClean="0"/>
              <a:t>española</a:t>
            </a:r>
            <a:r>
              <a:rPr lang="en-GB" sz="2000" b="1" dirty="0" smtClean="0"/>
              <a:t>.</a:t>
            </a:r>
          </a:p>
          <a:p>
            <a:pPr algn="ctr">
              <a:buNone/>
            </a:pPr>
            <a:r>
              <a:rPr lang="en-GB" sz="1400" dirty="0" smtClean="0"/>
              <a:t>5 </a:t>
            </a:r>
            <a:r>
              <a:rPr lang="en-GB" sz="1400" dirty="0" err="1" smtClean="0"/>
              <a:t>patatas</a:t>
            </a:r>
            <a:r>
              <a:rPr lang="en-GB" sz="1400" dirty="0" smtClean="0"/>
              <a:t> ( 500 gr.)</a:t>
            </a:r>
          </a:p>
          <a:p>
            <a:pPr algn="ctr">
              <a:buNone/>
            </a:pPr>
            <a:r>
              <a:rPr lang="en-GB" sz="1400" dirty="0" smtClean="0"/>
              <a:t>4 </a:t>
            </a:r>
            <a:r>
              <a:rPr lang="en-GB" sz="1400" dirty="0" err="1" smtClean="0"/>
              <a:t>huevos</a:t>
            </a:r>
            <a:endParaRPr lang="en-GB" sz="1400" dirty="0" smtClean="0"/>
          </a:p>
          <a:p>
            <a:pPr algn="ctr">
              <a:buNone/>
            </a:pPr>
            <a:r>
              <a:rPr lang="en-GB" sz="1400" dirty="0" smtClean="0"/>
              <a:t>un pimiento</a:t>
            </a:r>
          </a:p>
          <a:p>
            <a:pPr algn="ctr">
              <a:buNone/>
            </a:pPr>
            <a:r>
              <a:rPr lang="en-GB" sz="1400" dirty="0" err="1" smtClean="0"/>
              <a:t>una</a:t>
            </a:r>
            <a:r>
              <a:rPr lang="en-GB" sz="1400" dirty="0" smtClean="0"/>
              <a:t> </a:t>
            </a:r>
            <a:r>
              <a:rPr lang="en-GB" sz="1400" dirty="0" err="1" smtClean="0"/>
              <a:t>cebolla</a:t>
            </a:r>
            <a:endParaRPr lang="en-GB" sz="1400" dirty="0" smtClean="0"/>
          </a:p>
          <a:p>
            <a:pPr algn="ctr">
              <a:buNone/>
            </a:pPr>
            <a:r>
              <a:rPr lang="en-GB" sz="1400" dirty="0" err="1" smtClean="0"/>
              <a:t>aceite</a:t>
            </a:r>
            <a:endParaRPr lang="en-GB" sz="1400" dirty="0" smtClean="0"/>
          </a:p>
          <a:p>
            <a:pPr algn="ctr">
              <a:buNone/>
            </a:pPr>
            <a:r>
              <a:rPr lang="en-GB" sz="1400" dirty="0" err="1" smtClean="0"/>
              <a:t>sal</a:t>
            </a:r>
            <a:endParaRPr lang="en-GB" sz="1400" dirty="0" smtClean="0"/>
          </a:p>
          <a:p>
            <a:pPr algn="ctr">
              <a:buNone/>
            </a:pPr>
            <a:endParaRPr lang="en-GB" sz="1200" dirty="0" smtClean="0"/>
          </a:p>
          <a:p>
            <a:pPr>
              <a:buFont typeface="Wingdings" pitchFamily="2" charset="2"/>
              <a:buChar char="Ø"/>
            </a:pPr>
            <a:r>
              <a:rPr lang="en-GB" sz="1600" dirty="0" smtClean="0"/>
              <a:t>……………   </a:t>
            </a:r>
            <a:r>
              <a:rPr lang="en-GB" sz="1600" dirty="0" err="1" smtClean="0"/>
              <a:t>las</a:t>
            </a:r>
            <a:r>
              <a:rPr lang="en-GB" sz="1600" dirty="0" smtClean="0"/>
              <a:t> </a:t>
            </a:r>
            <a:r>
              <a:rPr lang="en-GB" sz="1600" dirty="0" err="1" smtClean="0"/>
              <a:t>patatas</a:t>
            </a:r>
            <a:r>
              <a:rPr lang="en-GB" sz="1600" dirty="0" smtClean="0"/>
              <a:t> y la </a:t>
            </a:r>
            <a:r>
              <a:rPr lang="en-GB" sz="1600" dirty="0" err="1" smtClean="0"/>
              <a:t>cebolla</a:t>
            </a:r>
            <a:endParaRPr lang="en-GB" sz="1600" dirty="0" smtClean="0"/>
          </a:p>
          <a:p>
            <a:pPr>
              <a:buFont typeface="Wingdings" pitchFamily="2" charset="2"/>
              <a:buChar char="Ø"/>
            </a:pPr>
            <a:r>
              <a:rPr lang="en-GB" sz="1600" dirty="0" smtClean="0"/>
              <a:t>…………… la </a:t>
            </a:r>
            <a:r>
              <a:rPr lang="en-GB" sz="1600" dirty="0" err="1" smtClean="0"/>
              <a:t>cebolla</a:t>
            </a:r>
            <a:r>
              <a:rPr lang="en-GB" sz="1600" dirty="0" smtClean="0"/>
              <a:t> y </a:t>
            </a:r>
            <a:r>
              <a:rPr lang="en-GB" sz="1600" dirty="0" err="1" smtClean="0"/>
              <a:t>fríe</a:t>
            </a:r>
            <a:r>
              <a:rPr lang="en-GB" sz="1600" dirty="0" smtClean="0"/>
              <a:t> con mucho </a:t>
            </a:r>
            <a:r>
              <a:rPr lang="en-GB" sz="1600" dirty="0" err="1" smtClean="0"/>
              <a:t>aceite</a:t>
            </a:r>
            <a:endParaRPr lang="en-GB" sz="1600" dirty="0" smtClean="0"/>
          </a:p>
          <a:p>
            <a:pPr>
              <a:buFont typeface="Wingdings" pitchFamily="2" charset="2"/>
              <a:buChar char="Ø"/>
            </a:pPr>
            <a:r>
              <a:rPr lang="en-GB" sz="1600" dirty="0" smtClean="0"/>
              <a:t>………….. </a:t>
            </a:r>
            <a:r>
              <a:rPr lang="en-GB" sz="1600" dirty="0" err="1" smtClean="0"/>
              <a:t>las</a:t>
            </a:r>
            <a:r>
              <a:rPr lang="en-GB" sz="1600" dirty="0" smtClean="0"/>
              <a:t> </a:t>
            </a:r>
            <a:r>
              <a:rPr lang="en-GB" sz="1600" dirty="0" err="1" smtClean="0"/>
              <a:t>patatas</a:t>
            </a:r>
            <a:r>
              <a:rPr lang="en-GB" sz="1600" dirty="0" smtClean="0"/>
              <a:t> con la </a:t>
            </a:r>
            <a:r>
              <a:rPr lang="en-GB" sz="1600" dirty="0" err="1" smtClean="0"/>
              <a:t>cebolla</a:t>
            </a:r>
            <a:r>
              <a:rPr lang="en-GB" sz="1600" dirty="0" smtClean="0"/>
              <a:t> y el pimiento</a:t>
            </a:r>
          </a:p>
          <a:p>
            <a:pPr>
              <a:buFont typeface="Wingdings" pitchFamily="2" charset="2"/>
              <a:buChar char="Ø"/>
            </a:pPr>
            <a:r>
              <a:rPr lang="en-GB" sz="1600" dirty="0" smtClean="0"/>
              <a:t>……………los </a:t>
            </a:r>
            <a:r>
              <a:rPr lang="en-GB" sz="1600" dirty="0" err="1" smtClean="0"/>
              <a:t>huevos</a:t>
            </a:r>
            <a:endParaRPr lang="en-GB" sz="1600" dirty="0" smtClean="0"/>
          </a:p>
          <a:p>
            <a:pPr>
              <a:buFont typeface="Wingdings" pitchFamily="2" charset="2"/>
              <a:buChar char="Ø"/>
            </a:pPr>
            <a:r>
              <a:rPr lang="en-GB" sz="1600" dirty="0" smtClean="0"/>
              <a:t>…………..los </a:t>
            </a:r>
            <a:r>
              <a:rPr lang="en-GB" sz="1600" dirty="0" err="1" smtClean="0"/>
              <a:t>huevos</a:t>
            </a:r>
            <a:r>
              <a:rPr lang="en-GB" sz="1600" dirty="0" smtClean="0"/>
              <a:t> y un </a:t>
            </a:r>
            <a:r>
              <a:rPr lang="en-GB" sz="1600" dirty="0" err="1" smtClean="0"/>
              <a:t>poco</a:t>
            </a:r>
            <a:r>
              <a:rPr lang="en-GB" sz="1600" dirty="0" smtClean="0"/>
              <a:t> </a:t>
            </a:r>
            <a:r>
              <a:rPr lang="en-GB" sz="1600" dirty="0" err="1" smtClean="0"/>
              <a:t>aciete</a:t>
            </a:r>
            <a:r>
              <a:rPr lang="en-GB" sz="1600" dirty="0" smtClean="0"/>
              <a:t> a </a:t>
            </a:r>
            <a:r>
              <a:rPr lang="en-GB" sz="1600" dirty="0" err="1" smtClean="0"/>
              <a:t>patatas</a:t>
            </a:r>
            <a:r>
              <a:rPr lang="en-GB" sz="1600" dirty="0" smtClean="0"/>
              <a:t>, </a:t>
            </a:r>
            <a:r>
              <a:rPr lang="en-GB" sz="1600" dirty="0" err="1" smtClean="0"/>
              <a:t>cebolla</a:t>
            </a:r>
            <a:r>
              <a:rPr lang="en-GB" sz="1600" dirty="0" smtClean="0"/>
              <a:t> y pimientos</a:t>
            </a:r>
          </a:p>
          <a:p>
            <a:pPr>
              <a:buFont typeface="Wingdings" pitchFamily="2" charset="2"/>
              <a:buChar char="Ø"/>
            </a:pPr>
            <a:r>
              <a:rPr lang="en-GB" sz="1600" dirty="0" smtClean="0"/>
              <a:t>…………..y……………… con </a:t>
            </a:r>
            <a:r>
              <a:rPr lang="en-GB" sz="1600" dirty="0" err="1" smtClean="0"/>
              <a:t>una</a:t>
            </a:r>
            <a:r>
              <a:rPr lang="en-GB" sz="1600" dirty="0" smtClean="0"/>
              <a:t> </a:t>
            </a:r>
            <a:r>
              <a:rPr lang="en-GB" sz="1600" dirty="0" err="1" smtClean="0"/>
              <a:t>ensalada</a:t>
            </a:r>
            <a:endParaRPr lang="en-GB" sz="1600" dirty="0" smtClean="0"/>
          </a:p>
          <a:p>
            <a:pPr>
              <a:buNone/>
            </a:pPr>
            <a:r>
              <a:rPr lang="en-GB" sz="2000" b="1" dirty="0" smtClean="0"/>
              <a:t>SAZONALA              PELA            PICA            BATE            DORE</a:t>
            </a:r>
          </a:p>
          <a:p>
            <a:pPr>
              <a:buNone/>
            </a:pPr>
            <a:r>
              <a:rPr lang="en-GB" sz="2000" b="1" dirty="0" smtClean="0"/>
              <a:t>                                SÍRVELA                        AÑADA </a:t>
            </a:r>
          </a:p>
        </p:txBody>
      </p:sp>
      <p:pic>
        <p:nvPicPr>
          <p:cNvPr id="7171" name="Picture 3" descr="D:\Documents and Settings\Ina.SN101063640308\My Documents\Downloads\MP900443790.JPG"/>
          <p:cNvPicPr>
            <a:picLocks noChangeAspect="1" noChangeArrowheads="1"/>
          </p:cNvPicPr>
          <p:nvPr/>
        </p:nvPicPr>
        <p:blipFill>
          <a:blip r:embed="rId2" cstate="print"/>
          <a:srcRect/>
          <a:stretch>
            <a:fillRect/>
          </a:stretch>
        </p:blipFill>
        <p:spPr bwMode="auto">
          <a:xfrm>
            <a:off x="6876256" y="1628800"/>
            <a:ext cx="1465263" cy="1712913"/>
          </a:xfrm>
          <a:prstGeom prst="rect">
            <a:avLst/>
          </a:prstGeom>
          <a:noFill/>
        </p:spPr>
      </p:pic>
      <p:pic>
        <p:nvPicPr>
          <p:cNvPr id="7172" name="Picture 4" descr="D:\Documents and Settings\Ina.SN101063640308\My Documents\Downloads\MP900177949.JPG"/>
          <p:cNvPicPr>
            <a:picLocks noChangeAspect="1" noChangeArrowheads="1"/>
          </p:cNvPicPr>
          <p:nvPr/>
        </p:nvPicPr>
        <p:blipFill>
          <a:blip r:embed="rId3" cstate="print"/>
          <a:srcRect/>
          <a:stretch>
            <a:fillRect/>
          </a:stretch>
        </p:blipFill>
        <p:spPr bwMode="auto">
          <a:xfrm>
            <a:off x="755576" y="1556792"/>
            <a:ext cx="2339752" cy="1728192"/>
          </a:xfrm>
          <a:prstGeom prst="rect">
            <a:avLst/>
          </a:prstGeom>
          <a:noFill/>
        </p:spPr>
      </p:pic>
      <p:pic>
        <p:nvPicPr>
          <p:cNvPr id="7173" name="Picture 5" descr="D:\Documents and Settings\Ina.SN101063640308\My Documents\Downloads\MP900414024.JPG"/>
          <p:cNvPicPr>
            <a:picLocks noChangeAspect="1" noChangeArrowheads="1"/>
          </p:cNvPicPr>
          <p:nvPr/>
        </p:nvPicPr>
        <p:blipFill>
          <a:blip r:embed="rId4" cstate="print"/>
          <a:srcRect/>
          <a:stretch>
            <a:fillRect/>
          </a:stretch>
        </p:blipFill>
        <p:spPr bwMode="auto">
          <a:xfrm>
            <a:off x="6263680" y="5589240"/>
            <a:ext cx="2880320" cy="1268760"/>
          </a:xfrm>
          <a:prstGeom prst="rect">
            <a:avLst/>
          </a:prstGeom>
          <a:no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2690</Words>
  <Application>Microsoft Office PowerPoint</Application>
  <PresentationFormat>On-screen Show (4:3)</PresentationFormat>
  <Paragraphs>311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vt:lpstr>
      <vt:lpstr>    Hyndland Secondary School Modern Languages Tasks</vt:lpstr>
      <vt:lpstr>   UNIT 6: LA CULTURA   </vt:lpstr>
      <vt:lpstr>TOPIC 1. LAS FIESTAS Y LOS COSTUMBRES.   </vt:lpstr>
      <vt:lpstr>ACTIVIDAD 1. LA FIESTA. DICTIONARY SKILLS: Read and make a vocabulary list of  words connected to the topic of celebrations.</vt:lpstr>
      <vt:lpstr>ACTIVIDAD 2. FIESTAS ESPAÑOLAS. Work with partner. Read the information and match up the celebrations with their descriptions</vt:lpstr>
      <vt:lpstr>ACTIVIDAD 3. USOS Y COSTUMBRES. Read and give your opinion about these facts about Spanish life.</vt:lpstr>
      <vt:lpstr>ACTIVIDAD 4. NAVIDAD. Read the text – make notes on how they celebrate Christmas in Spain, compare with our traditions.</vt:lpstr>
      <vt:lpstr>ACTIVIDAD 5. LA COMIDA TRADICIONAL.  Read the recipe and fill in the gaps with the correct form of the verb. </vt:lpstr>
      <vt:lpstr>TOPIC 2. LA TELE Y EL CINE.   </vt:lpstr>
      <vt:lpstr>ACTIVIDAD 6. LA TELE. Work with a partner. Complete the TV programmes in Spanish, translate and give one example of each of these types of programmes.</vt:lpstr>
      <vt:lpstr>ACTIVIDAD 7. MI PROGRAMA FAVORITO ES…. Read and decide what TV programmes they are describing. Now, choose two programmes and make up 2 reviews of your own one positive and one negative.</vt:lpstr>
      <vt:lpstr>ACTIVIDAD 8. EL CINE. Read and put these statements into 2 categories: Positive and Negative opinions.</vt:lpstr>
      <vt:lpstr>ACTIVIDAD 9. LA HISTORIA DEL CINE. Match the dates to the events in the history of the cinema and put them in chronological order.</vt:lpstr>
      <vt:lpstr>ACTIVIDAD 10. ¿IR AL CINE?. Read and understand which are the PROS and which are the CONS of going to the cinema. Can you add any?</vt:lpstr>
      <vt:lpstr>TOPIC 3. LOS PROGRAMAS DE TELE-REALIDAD.   </vt:lpstr>
      <vt:lpstr>ACTIVIDAD 11 . LA VOZ. Read and fill in the appropriate spaces with words.</vt:lpstr>
      <vt:lpstr>ACTIVIDAD 12. LA TELE-REALIDAD EN ESPAÑA Read and match the name of reality TV programme to its description, do we have anything like this in our country?</vt:lpstr>
      <vt:lpstr>ACTIVIDAD 13.  LA TELE-REALIDAD. Read and understand which are the PROS and which are the CONS of TV reality programmes.</vt:lpstr>
      <vt:lpstr>ACTIVIDAD 14. LA PUBLICIDAD. Read and fill in the statements with missing words.  What is your opinion on these facts.</vt:lpstr>
      <vt:lpstr>TOPIC 4. LA TECNOLOGÍA.   </vt:lpstr>
      <vt:lpstr>ACTIVIDAD 15. ¿QUÉ HACES CON TU ORDENADOR? Read and say how often do you do this. Are you or anyone you know addicted to your computer? What are the consequences of this addiction?</vt:lpstr>
      <vt:lpstr>ACTIVIDAD 16. TECHNO ADICTOS. Read and find the statements highlighting the positives and the negatives of the everyday use of technology.</vt:lpstr>
      <vt:lpstr>ACTIVIDAD 17 ¿QUÉ USAS PARA…?.  Work with partner –  which of the following do you do online?</vt:lpstr>
      <vt:lpstr>ACTIVIDAD 18. LA TECHNOLOGÍA EN MI VIDA.  Read and make a list of things these people do using technology.</vt:lpstr>
      <vt:lpstr>ACTIVIDAD 19. LA TECNOLOGÍA.  Read and understand this text on new technology.</vt:lpstr>
      <vt:lpstr>TOPIC 5. PELÍCULAS, CANCIONES Y LITERATURA ESPAÑOLAS.   </vt:lpstr>
      <vt:lpstr>ACTIVIDAD 20. GUANTANAMERA. </vt:lpstr>
      <vt:lpstr>ACTIVIDAD 21. POESÍA. </vt:lpstr>
      <vt:lpstr>ACTIVIDAD 22. LITERATURA.  Gabriel García Márquez</vt:lpstr>
      <vt:lpstr>ACTIVIDAD 23. EL ORFANATO. Antes de ver la película…</vt:lpstr>
      <vt:lpstr>ACTIVIDAD 24. UNA CRÍTICA. After you have seen the film consider writing a short review using points below and some starter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SBaran</cp:lastModifiedBy>
  <cp:revision>589</cp:revision>
  <dcterms:created xsi:type="dcterms:W3CDTF">2011-08-19T18:45:00Z</dcterms:created>
  <dcterms:modified xsi:type="dcterms:W3CDTF">2014-01-23T13:48:15Z</dcterms:modified>
</cp:coreProperties>
</file>