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A675-A75D-430A-B027-B376D0B6E157}" type="datetimeFigureOut">
              <a:rPr lang="en-GB" smtClean="0"/>
              <a:t>01/04/2014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B0886-09A0-4223-B332-809E836C02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3660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A675-A75D-430A-B027-B376D0B6E157}" type="datetimeFigureOut">
              <a:rPr lang="en-GB" smtClean="0"/>
              <a:t>01/04/2014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B0886-09A0-4223-B332-809E836C02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0753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A675-A75D-430A-B027-B376D0B6E157}" type="datetimeFigureOut">
              <a:rPr lang="en-GB" smtClean="0"/>
              <a:t>01/04/2014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B0886-09A0-4223-B332-809E836C02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6052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A675-A75D-430A-B027-B376D0B6E157}" type="datetimeFigureOut">
              <a:rPr lang="en-GB" smtClean="0"/>
              <a:t>01/04/2014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B0886-09A0-4223-B332-809E836C02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1507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A675-A75D-430A-B027-B376D0B6E157}" type="datetimeFigureOut">
              <a:rPr lang="en-GB" smtClean="0"/>
              <a:t>01/04/2014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B0886-09A0-4223-B332-809E836C02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451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A675-A75D-430A-B027-B376D0B6E157}" type="datetimeFigureOut">
              <a:rPr lang="en-GB" smtClean="0"/>
              <a:t>01/04/2014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B0886-09A0-4223-B332-809E836C02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988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A675-A75D-430A-B027-B376D0B6E157}" type="datetimeFigureOut">
              <a:rPr lang="en-GB" smtClean="0"/>
              <a:t>01/04/2014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B0886-09A0-4223-B332-809E836C02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8411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A675-A75D-430A-B027-B376D0B6E157}" type="datetimeFigureOut">
              <a:rPr lang="en-GB" smtClean="0"/>
              <a:t>01/04/2014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B0886-09A0-4223-B332-809E836C02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6692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A675-A75D-430A-B027-B376D0B6E157}" type="datetimeFigureOut">
              <a:rPr lang="en-GB" smtClean="0"/>
              <a:t>01/04/2014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B0886-09A0-4223-B332-809E836C02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6092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A675-A75D-430A-B027-B376D0B6E157}" type="datetimeFigureOut">
              <a:rPr lang="en-GB" smtClean="0"/>
              <a:t>01/04/2014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B0886-09A0-4223-B332-809E836C02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3523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A675-A75D-430A-B027-B376D0B6E157}" type="datetimeFigureOut">
              <a:rPr lang="en-GB" smtClean="0"/>
              <a:t>01/04/2014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B0886-09A0-4223-B332-809E836C02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4529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8A675-A75D-430A-B027-B376D0B6E157}" type="datetimeFigureOut">
              <a:rPr lang="en-GB" smtClean="0"/>
              <a:t>01/04/2014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AB0886-09A0-4223-B332-809E836C02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3591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National 5: WRITING EXAM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20 marks</a:t>
            </a:r>
          </a:p>
          <a:p>
            <a:r>
              <a:rPr lang="en-GB" dirty="0" smtClean="0"/>
              <a:t>FINAL PREPARATIONS 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628328"/>
            <a:ext cx="1728192" cy="1728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9261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Remember, the first four bullet points you are ready to tackle!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INTRODUCTION &amp; PERSONAL </a:t>
            </a:r>
            <a:r>
              <a:rPr lang="en-GB" b="1" dirty="0" smtClean="0"/>
              <a:t>DETAILS</a:t>
            </a:r>
          </a:p>
          <a:p>
            <a:r>
              <a:rPr lang="en-GB" b="1" dirty="0"/>
              <a:t>SCHOOL AND </a:t>
            </a:r>
            <a:r>
              <a:rPr lang="en-GB" b="1" dirty="0" smtClean="0"/>
              <a:t>EDUCATION</a:t>
            </a:r>
          </a:p>
          <a:p>
            <a:r>
              <a:rPr lang="en-GB" b="1" dirty="0"/>
              <a:t>SKILLS/INTERESTS THAT YOU HAVE WHICH MAKE YOU RIGHT FOR THE </a:t>
            </a:r>
            <a:r>
              <a:rPr lang="en-GB" b="1" dirty="0" smtClean="0"/>
              <a:t>JOB</a:t>
            </a:r>
          </a:p>
          <a:p>
            <a:r>
              <a:rPr lang="en-GB" b="1" dirty="0"/>
              <a:t>RELATED WORK EXPERIENCE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9104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2700" b="1" u="sng" dirty="0" smtClean="0"/>
              <a:t>Last two unpredictable bullet points</a:t>
            </a:r>
            <a:r>
              <a:rPr lang="en-GB" sz="2700" dirty="0" smtClean="0"/>
              <a:t>: make sure you have a paragraph prepared on each of the following possible bullet points</a:t>
            </a:r>
            <a:r>
              <a:rPr lang="en-GB" dirty="0" smtClean="0"/>
              <a:t>.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Autofit/>
          </a:bodyPr>
          <a:lstStyle/>
          <a:p>
            <a:r>
              <a:rPr lang="en-GB" sz="2400" b="1" dirty="0">
                <a:solidFill>
                  <a:srgbClr val="7030A0"/>
                </a:solidFill>
              </a:rPr>
              <a:t>LANGUAGES SPOKEN </a:t>
            </a:r>
            <a:endParaRPr lang="en-GB" sz="2400" b="1" dirty="0" smtClean="0">
              <a:solidFill>
                <a:srgbClr val="7030A0"/>
              </a:solidFill>
            </a:endParaRPr>
          </a:p>
          <a:p>
            <a:r>
              <a:rPr lang="en-GB" sz="2400" b="1" dirty="0"/>
              <a:t>REASON FOR WANTING TO WORK IN </a:t>
            </a:r>
            <a:r>
              <a:rPr lang="en-GB" sz="2400" b="1" dirty="0" smtClean="0"/>
              <a:t>SPAIN/FRANCE</a:t>
            </a:r>
          </a:p>
          <a:p>
            <a:r>
              <a:rPr lang="en-GB" sz="2400" b="1" dirty="0">
                <a:solidFill>
                  <a:srgbClr val="FF0000"/>
                </a:solidFill>
              </a:rPr>
              <a:t>WHEN YOU WILL BE AVAILABLE FOR INTERVIEW AND TO WORK </a:t>
            </a:r>
            <a:endParaRPr lang="en-GB" sz="2400" b="1" dirty="0" smtClean="0">
              <a:solidFill>
                <a:srgbClr val="FF0000"/>
              </a:solidFill>
            </a:endParaRPr>
          </a:p>
          <a:p>
            <a:r>
              <a:rPr lang="en-GB" sz="2400" b="1" dirty="0"/>
              <a:t>YOUR EXPERIENCE OF WORKING WITH THE </a:t>
            </a:r>
            <a:r>
              <a:rPr lang="en-GB" sz="2400" b="1" dirty="0" smtClean="0"/>
              <a:t>PUBLIC</a:t>
            </a:r>
          </a:p>
          <a:p>
            <a:r>
              <a:rPr lang="en-GB" sz="2400" b="1" dirty="0">
                <a:solidFill>
                  <a:srgbClr val="0070C0"/>
                </a:solidFill>
              </a:rPr>
              <a:t>WHICH GAMES, SPORTS AND ACTIVITIES YOU COULD HELP ORGANISE </a:t>
            </a:r>
            <a:endParaRPr lang="en-GB" sz="2400" b="1" dirty="0" smtClean="0">
              <a:solidFill>
                <a:srgbClr val="0070C0"/>
              </a:solidFill>
            </a:endParaRPr>
          </a:p>
          <a:p>
            <a:r>
              <a:rPr lang="en-GB" sz="2400" b="1" dirty="0"/>
              <a:t>YOUR EXPERIENCE OF WORKING WITH YOUNG </a:t>
            </a:r>
            <a:r>
              <a:rPr lang="en-GB" sz="2400" b="1" dirty="0" smtClean="0"/>
              <a:t>PEOPLE</a:t>
            </a:r>
          </a:p>
          <a:p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</a:rPr>
              <a:t>HOW </a:t>
            </a: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</a:rPr>
              <a:t>YOU CAN CONTRIBUTE TO THE DAY-TO-DAY RUNNING OF THE </a:t>
            </a:r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</a:rPr>
              <a:t>HOSTEL</a:t>
            </a:r>
          </a:p>
          <a:p>
            <a:r>
              <a:rPr lang="en-GB" sz="2400" b="1" dirty="0"/>
              <a:t>YOUR EXPERIENCE OF TRAVELLING AND VISITING OTHER </a:t>
            </a:r>
            <a:r>
              <a:rPr lang="en-GB" sz="2400" b="1" dirty="0" smtClean="0"/>
              <a:t>COUNTRIES</a:t>
            </a:r>
          </a:p>
          <a:p>
            <a:r>
              <a:rPr lang="en-GB" sz="2400" b="1" dirty="0" smtClean="0">
                <a:solidFill>
                  <a:schemeClr val="accent2">
                    <a:lumMod val="75000"/>
                  </a:schemeClr>
                </a:solidFill>
              </a:rPr>
              <a:t>Working at functions and events</a:t>
            </a:r>
            <a:endParaRPr lang="en-GB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9882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Make sure you have a little phrase at the end to conclude your email.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9228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Some things to remember…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2400" dirty="0" smtClean="0"/>
              <a:t>Your </a:t>
            </a:r>
            <a:r>
              <a:rPr lang="en-GB" sz="2400" dirty="0"/>
              <a:t>task is to write an e-mail of approximately 120-150 words in application for a job advertised</a:t>
            </a:r>
            <a:r>
              <a:rPr lang="en-GB" sz="2400" dirty="0" smtClean="0"/>
              <a:t>.</a:t>
            </a:r>
            <a:endParaRPr lang="en-GB" sz="2400" dirty="0"/>
          </a:p>
          <a:p>
            <a:pPr lvl="0"/>
            <a:r>
              <a:rPr lang="en-GB" sz="2400" dirty="0"/>
              <a:t>There are six bullet points to answer: the first four are always the same, the last two vary from year to year </a:t>
            </a:r>
          </a:p>
          <a:p>
            <a:pPr lvl="0"/>
            <a:r>
              <a:rPr lang="en-GB" sz="2400" dirty="0"/>
              <a:t>Each of the first bullet points should have between 20 and 30 words to address it properly</a:t>
            </a:r>
            <a:r>
              <a:rPr lang="en-GB" sz="2400" dirty="0" smtClean="0"/>
              <a:t>.</a:t>
            </a:r>
            <a:endParaRPr lang="en-GB" sz="2400" dirty="0"/>
          </a:p>
          <a:p>
            <a:pPr lvl="0"/>
            <a:r>
              <a:rPr lang="en-GB" sz="2400" dirty="0"/>
              <a:t>It is worth 20 marks and to get a mark of satisfactory or above, you must address the last two bullet points properly</a:t>
            </a:r>
            <a:r>
              <a:rPr lang="en-GB" sz="2400" dirty="0" smtClean="0"/>
              <a:t>.</a:t>
            </a:r>
            <a:endParaRPr lang="en-GB" sz="2400" dirty="0"/>
          </a:p>
          <a:p>
            <a:pPr lvl="0"/>
            <a:r>
              <a:rPr lang="en-GB" sz="2400" dirty="0"/>
              <a:t>You should aim to have at least 15 words for each of these last two points, but do not try and write too much for these</a:t>
            </a:r>
            <a:r>
              <a:rPr lang="en-GB" sz="2400" dirty="0" smtClean="0"/>
              <a:t>.</a:t>
            </a:r>
            <a:endParaRPr lang="en-GB" sz="2400" dirty="0"/>
          </a:p>
          <a:p>
            <a:pPr lvl="0"/>
            <a:r>
              <a:rPr lang="en-GB" sz="2400" dirty="0"/>
              <a:t>You will be assessed on how well you have answered the points, and on the accuracy of your language</a:t>
            </a:r>
            <a:r>
              <a:rPr lang="en-GB" sz="2400" dirty="0" smtClean="0"/>
              <a:t>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974658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Some things to remember…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You should ensure that you are careful when you read the information regarding the job you are applying for, make sure that your answer is tailored to fit that job (</a:t>
            </a:r>
            <a:r>
              <a:rPr lang="en-GB" b="1" dirty="0" smtClean="0"/>
              <a:t>depending on the job you may have to alter your strengths or your experience</a:t>
            </a:r>
            <a:r>
              <a:rPr lang="en-GB" dirty="0" smtClean="0"/>
              <a:t>)</a:t>
            </a:r>
          </a:p>
          <a:p>
            <a:pPr marL="0" indent="0">
              <a:buNone/>
            </a:pPr>
            <a:endParaRPr lang="en-GB" dirty="0" smtClean="0"/>
          </a:p>
          <a:p>
            <a:pPr lvl="0"/>
            <a:r>
              <a:rPr lang="en-GB" dirty="0" smtClean="0"/>
              <a:t>Use the dictionary to check the accuracy of what you have written (spelling, accents, genders </a:t>
            </a:r>
            <a:r>
              <a:rPr lang="en-GB" dirty="0" err="1" smtClean="0"/>
              <a:t>etc</a:t>
            </a:r>
            <a:r>
              <a:rPr lang="en-GB" dirty="0" smtClean="0"/>
              <a:t>) but not to create new sentences, particularly when dealing with the last two bullet points as you should have everything you need prepared before the exam.</a:t>
            </a:r>
          </a:p>
          <a:p>
            <a:pPr marL="0" indent="0">
              <a:buNone/>
            </a:pPr>
            <a:endParaRPr lang="en-GB" dirty="0" smtClean="0"/>
          </a:p>
          <a:p>
            <a:pPr lvl="0"/>
            <a:r>
              <a:rPr lang="en-GB" dirty="0" smtClean="0"/>
              <a:t> Ensure that your handwriting is legible (particularly when writing in Spanish)</a:t>
            </a:r>
          </a:p>
          <a:p>
            <a:pPr lvl="0"/>
            <a:endParaRPr lang="en-GB" dirty="0" smtClean="0"/>
          </a:p>
          <a:p>
            <a:pPr lvl="0"/>
            <a:r>
              <a:rPr lang="en-GB" dirty="0" smtClean="0"/>
              <a:t>By the end of the exam, you should have an introduction, six clearly structured paragraphs, and a little conclusion.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1187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424</Words>
  <Application>Microsoft Office PowerPoint</Application>
  <PresentationFormat>On-screen Show (4:3)</PresentationFormat>
  <Paragraphs>35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National 5: WRITING EXAM</vt:lpstr>
      <vt:lpstr>Remember, the first four bullet points you are ready to tackle! </vt:lpstr>
      <vt:lpstr>Last two unpredictable bullet points: make sure you have a paragraph prepared on each of the following possible bullet points. </vt:lpstr>
      <vt:lpstr>Conclusion</vt:lpstr>
      <vt:lpstr>Some things to remember…</vt:lpstr>
      <vt:lpstr>Some things to remember…</vt:lpstr>
    </vt:vector>
  </TitlesOfParts>
  <Company>Glasgow City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5: WRITING EXAM</dc:title>
  <dc:creator>SBaran</dc:creator>
  <cp:lastModifiedBy>SBaran</cp:lastModifiedBy>
  <cp:revision>3</cp:revision>
  <dcterms:created xsi:type="dcterms:W3CDTF">2014-03-27T09:06:04Z</dcterms:created>
  <dcterms:modified xsi:type="dcterms:W3CDTF">2014-04-01T10:17:01Z</dcterms:modified>
</cp:coreProperties>
</file>