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5C483-FDA5-850B-95DB-5F83055FD8C0}" v="2180" dt="2020-09-07T10:49:2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cFarlane" userId="S::gw11eastonjoanne@glow.sch.uk::0b93b5e9-5966-405e-9390-38c4791fd318" providerId="AD" clId="Web-{63F5C483-FDA5-850B-95DB-5F83055FD8C0}"/>
    <pc:docChg chg="addSld modSld sldOrd">
      <pc:chgData name="Miss McFarlane" userId="S::gw11eastonjoanne@glow.sch.uk::0b93b5e9-5966-405e-9390-38c4791fd318" providerId="AD" clId="Web-{63F5C483-FDA5-850B-95DB-5F83055FD8C0}" dt="2020-09-07T10:49:20.147" v="2163" actId="20577"/>
      <pc:docMkLst>
        <pc:docMk/>
      </pc:docMkLst>
      <pc:sldChg chg="modSp">
        <pc:chgData name="Miss McFarlane" userId="S::gw11eastonjoanne@glow.sch.uk::0b93b5e9-5966-405e-9390-38c4791fd318" providerId="AD" clId="Web-{63F5C483-FDA5-850B-95DB-5F83055FD8C0}" dt="2020-09-07T10:18:10.829" v="123" actId="20577"/>
        <pc:sldMkLst>
          <pc:docMk/>
          <pc:sldMk cId="4267441704" sldId="260"/>
        </pc:sldMkLst>
        <pc:spChg chg="mod">
          <ac:chgData name="Miss McFarlane" userId="S::gw11eastonjoanne@glow.sch.uk::0b93b5e9-5966-405e-9390-38c4791fd318" providerId="AD" clId="Web-{63F5C483-FDA5-850B-95DB-5F83055FD8C0}" dt="2020-09-07T10:18:10.829" v="123" actId="20577"/>
          <ac:spMkLst>
            <pc:docMk/>
            <pc:sldMk cId="4267441704" sldId="260"/>
            <ac:spMk id="3" creationId="{2B3E1381-C088-44AF-BCA3-8A46BB6ADDD1}"/>
          </ac:spMkLst>
        </pc:spChg>
      </pc:sldChg>
      <pc:sldChg chg="addSp delSp modSp">
        <pc:chgData name="Miss McFarlane" userId="S::gw11eastonjoanne@glow.sch.uk::0b93b5e9-5966-405e-9390-38c4791fd318" providerId="AD" clId="Web-{63F5C483-FDA5-850B-95DB-5F83055FD8C0}" dt="2020-09-07T10:19:50.377" v="367" actId="1076"/>
        <pc:sldMkLst>
          <pc:docMk/>
          <pc:sldMk cId="4062343565" sldId="261"/>
        </pc:sldMkLst>
        <pc:spChg chg="mod">
          <ac:chgData name="Miss McFarlane" userId="S::gw11eastonjoanne@glow.sch.uk::0b93b5e9-5966-405e-9390-38c4791fd318" providerId="AD" clId="Web-{63F5C483-FDA5-850B-95DB-5F83055FD8C0}" dt="2020-09-07T10:18:25.907" v="155" actId="20577"/>
          <ac:spMkLst>
            <pc:docMk/>
            <pc:sldMk cId="4062343565" sldId="261"/>
            <ac:spMk id="2" creationId="{B5BA97C0-B2E9-4ED0-8DD6-EB1EB0A70D9B}"/>
          </ac:spMkLst>
        </pc:spChg>
        <pc:spChg chg="del">
          <ac:chgData name="Miss McFarlane" userId="S::gw11eastonjoanne@glow.sch.uk::0b93b5e9-5966-405e-9390-38c4791fd318" providerId="AD" clId="Web-{63F5C483-FDA5-850B-95DB-5F83055FD8C0}" dt="2020-09-07T10:18:29.673" v="157"/>
          <ac:spMkLst>
            <pc:docMk/>
            <pc:sldMk cId="4062343565" sldId="261"/>
            <ac:spMk id="3" creationId="{2255A1AA-AAF2-46FF-80E7-CC6C8FA55BCD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19:48.517" v="365" actId="20577"/>
          <ac:spMkLst>
            <pc:docMk/>
            <pc:sldMk cId="4062343565" sldId="261"/>
            <ac:spMk id="7" creationId="{5BF4CC49-341D-4D9A-AAF1-C6FDB1982CF4}"/>
          </ac:spMkLst>
        </pc:spChg>
        <pc:picChg chg="add del mod ord">
          <ac:chgData name="Miss McFarlane" userId="S::gw11eastonjoanne@glow.sch.uk::0b93b5e9-5966-405e-9390-38c4791fd318" providerId="AD" clId="Web-{63F5C483-FDA5-850B-95DB-5F83055FD8C0}" dt="2020-09-07T10:18:38.673" v="160"/>
          <ac:picMkLst>
            <pc:docMk/>
            <pc:sldMk cId="4062343565" sldId="261"/>
            <ac:picMk id="4" creationId="{8A9F79F9-F585-40EE-A013-820DB7ABBA41}"/>
          </ac:picMkLst>
        </pc:picChg>
        <pc:picChg chg="add mod">
          <ac:chgData name="Miss McFarlane" userId="S::gw11eastonjoanne@glow.sch.uk::0b93b5e9-5966-405e-9390-38c4791fd318" providerId="AD" clId="Web-{63F5C483-FDA5-850B-95DB-5F83055FD8C0}" dt="2020-09-07T10:19:50.377" v="367" actId="1076"/>
          <ac:picMkLst>
            <pc:docMk/>
            <pc:sldMk cId="4062343565" sldId="261"/>
            <ac:picMk id="5" creationId="{FB54C7CF-A635-47D2-86D0-C48078223902}"/>
          </ac:picMkLst>
        </pc:picChg>
      </pc:sldChg>
      <pc:sldChg chg="addSp delSp modSp">
        <pc:chgData name="Miss McFarlane" userId="S::gw11eastonjoanne@glow.sch.uk::0b93b5e9-5966-405e-9390-38c4791fd318" providerId="AD" clId="Web-{63F5C483-FDA5-850B-95DB-5F83055FD8C0}" dt="2020-09-07T10:24:38.380" v="729" actId="1076"/>
        <pc:sldMkLst>
          <pc:docMk/>
          <pc:sldMk cId="1747576549" sldId="262"/>
        </pc:sldMkLst>
        <pc:spChg chg="mod">
          <ac:chgData name="Miss McFarlane" userId="S::gw11eastonjoanne@glow.sch.uk::0b93b5e9-5966-405e-9390-38c4791fd318" providerId="AD" clId="Web-{63F5C483-FDA5-850B-95DB-5F83055FD8C0}" dt="2020-09-07T10:22:01.831" v="398" actId="1076"/>
          <ac:spMkLst>
            <pc:docMk/>
            <pc:sldMk cId="1747576549" sldId="262"/>
            <ac:spMk id="2" creationId="{5BF039FF-1EF3-4970-B217-78645A7E060A}"/>
          </ac:spMkLst>
        </pc:spChg>
        <pc:spChg chg="del">
          <ac:chgData name="Miss McFarlane" userId="S::gw11eastonjoanne@glow.sch.uk::0b93b5e9-5966-405e-9390-38c4791fd318" providerId="AD" clId="Web-{63F5C483-FDA5-850B-95DB-5F83055FD8C0}" dt="2020-09-07T10:20:43.518" v="378"/>
          <ac:spMkLst>
            <pc:docMk/>
            <pc:sldMk cId="1747576549" sldId="262"/>
            <ac:spMk id="3" creationId="{1C8116AA-40D6-4F7C-88B9-4D264203DAC9}"/>
          </ac:spMkLst>
        </pc:spChg>
        <pc:spChg chg="add del mod">
          <ac:chgData name="Miss McFarlane" userId="S::gw11eastonjoanne@glow.sch.uk::0b93b5e9-5966-405e-9390-38c4791fd318" providerId="AD" clId="Web-{63F5C483-FDA5-850B-95DB-5F83055FD8C0}" dt="2020-09-07T10:20:49.080" v="384"/>
          <ac:spMkLst>
            <pc:docMk/>
            <pc:sldMk cId="1747576549" sldId="262"/>
            <ac:spMk id="8" creationId="{FB49AD9B-D6CA-4BEF-B07A-D6714A94E070}"/>
          </ac:spMkLst>
        </pc:spChg>
        <pc:spChg chg="add del mod">
          <ac:chgData name="Miss McFarlane" userId="S::gw11eastonjoanne@glow.sch.uk::0b93b5e9-5966-405e-9390-38c4791fd318" providerId="AD" clId="Web-{63F5C483-FDA5-850B-95DB-5F83055FD8C0}" dt="2020-09-07T10:21:19.925" v="394"/>
          <ac:spMkLst>
            <pc:docMk/>
            <pc:sldMk cId="1747576549" sldId="262"/>
            <ac:spMk id="10" creationId="{584116DF-9367-442C-B0F6-F44B22D9111B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24:38.380" v="729" actId="1076"/>
          <ac:spMkLst>
            <pc:docMk/>
            <pc:sldMk cId="1747576549" sldId="262"/>
            <ac:spMk id="12" creationId="{08304CA7-6242-46D4-A86E-24D9B09DC2B2}"/>
          </ac:spMkLst>
        </pc:spChg>
        <pc:picChg chg="add del mod ord">
          <ac:chgData name="Miss McFarlane" userId="S::gw11eastonjoanne@glow.sch.uk::0b93b5e9-5966-405e-9390-38c4791fd318" providerId="AD" clId="Web-{63F5C483-FDA5-850B-95DB-5F83055FD8C0}" dt="2020-09-07T10:20:52.971" v="387"/>
          <ac:picMkLst>
            <pc:docMk/>
            <pc:sldMk cId="1747576549" sldId="262"/>
            <ac:picMk id="4" creationId="{4E700587-F1DB-4C26-901D-A59CF41F7EA8}"/>
          </ac:picMkLst>
        </pc:picChg>
        <pc:picChg chg="add del mod">
          <ac:chgData name="Miss McFarlane" userId="S::gw11eastonjoanne@glow.sch.uk::0b93b5e9-5966-405e-9390-38c4791fd318" providerId="AD" clId="Web-{63F5C483-FDA5-850B-95DB-5F83055FD8C0}" dt="2020-09-07T10:20:49.080" v="385"/>
          <ac:picMkLst>
            <pc:docMk/>
            <pc:sldMk cId="1747576549" sldId="262"/>
            <ac:picMk id="5" creationId="{367B6EA9-9707-49E6-BAB9-717FEDCC53A6}"/>
          </ac:picMkLst>
        </pc:picChg>
        <pc:picChg chg="add del mod">
          <ac:chgData name="Miss McFarlane" userId="S::gw11eastonjoanne@glow.sch.uk::0b93b5e9-5966-405e-9390-38c4791fd318" providerId="AD" clId="Web-{63F5C483-FDA5-850B-95DB-5F83055FD8C0}" dt="2020-09-07T10:21:04.002" v="390" actId="1076"/>
          <ac:picMkLst>
            <pc:docMk/>
            <pc:sldMk cId="1747576549" sldId="262"/>
            <ac:picMk id="6" creationId="{2F1F70C6-FF66-4974-AFEA-4A76A9C27AD3}"/>
          </ac:picMkLst>
        </pc:picChg>
        <pc:picChg chg="add mod ord">
          <ac:chgData name="Miss McFarlane" userId="S::gw11eastonjoanne@glow.sch.uk::0b93b5e9-5966-405e-9390-38c4791fd318" providerId="AD" clId="Web-{63F5C483-FDA5-850B-95DB-5F83055FD8C0}" dt="2020-09-07T10:21:47.238" v="397" actId="1076"/>
          <ac:picMkLst>
            <pc:docMk/>
            <pc:sldMk cId="1747576549" sldId="262"/>
            <ac:picMk id="11" creationId="{89597578-5E0B-4064-9C60-3CE168C6D63E}"/>
          </ac:picMkLst>
        </pc:picChg>
      </pc:sldChg>
      <pc:sldChg chg="addSp delSp modSp new mod setBg">
        <pc:chgData name="Miss McFarlane" userId="S::gw11eastonjoanne@glow.sch.uk::0b93b5e9-5966-405e-9390-38c4791fd318" providerId="AD" clId="Web-{63F5C483-FDA5-850B-95DB-5F83055FD8C0}" dt="2020-09-07T10:43:16.627" v="1517" actId="1076"/>
        <pc:sldMkLst>
          <pc:docMk/>
          <pc:sldMk cId="1563337542" sldId="263"/>
        </pc:sldMkLst>
        <pc:spChg chg="mod">
          <ac:chgData name="Miss McFarlane" userId="S::gw11eastonjoanne@glow.sch.uk::0b93b5e9-5966-405e-9390-38c4791fd318" providerId="AD" clId="Web-{63F5C483-FDA5-850B-95DB-5F83055FD8C0}" dt="2020-09-07T10:27:57.804" v="816"/>
          <ac:spMkLst>
            <pc:docMk/>
            <pc:sldMk cId="1563337542" sldId="263"/>
            <ac:spMk id="2" creationId="{D12E8E67-867A-4F4E-BFBA-8CF72CEE8059}"/>
          </ac:spMkLst>
        </pc:spChg>
        <pc:spChg chg="add del">
          <ac:chgData name="Miss McFarlane" userId="S::gw11eastonjoanne@glow.sch.uk::0b93b5e9-5966-405e-9390-38c4791fd318" providerId="AD" clId="Web-{63F5C483-FDA5-850B-95DB-5F83055FD8C0}" dt="2020-09-07T10:27:11.085" v="782"/>
          <ac:spMkLst>
            <pc:docMk/>
            <pc:sldMk cId="1563337542" sldId="263"/>
            <ac:spMk id="3" creationId="{13B12793-C1F5-420F-A4B5-8E165AA4D019}"/>
          </ac:spMkLst>
        </pc:spChg>
        <pc:spChg chg="add">
          <ac:chgData name="Miss McFarlane" userId="S::gw11eastonjoanne@glow.sch.uk::0b93b5e9-5966-405e-9390-38c4791fd318" providerId="AD" clId="Web-{63F5C483-FDA5-850B-95DB-5F83055FD8C0}" dt="2020-09-07T10:27:57.804" v="816"/>
          <ac:spMkLst>
            <pc:docMk/>
            <pc:sldMk cId="1563337542" sldId="263"/>
            <ac:spMk id="7" creationId="{3D877858-43DB-478C-BC84-9DACF1A10CCC}"/>
          </ac:spMkLst>
        </pc:spChg>
        <pc:spChg chg="add del">
          <ac:chgData name="Miss McFarlane" userId="S::gw11eastonjoanne@glow.sch.uk::0b93b5e9-5966-405e-9390-38c4791fd318" providerId="AD" clId="Web-{63F5C483-FDA5-850B-95DB-5F83055FD8C0}" dt="2020-09-07T10:27:57.789" v="815"/>
          <ac:spMkLst>
            <pc:docMk/>
            <pc:sldMk cId="1563337542" sldId="263"/>
            <ac:spMk id="9" creationId="{55BE8951-3BF5-40C8-A968-2F4A31DDFBCA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34:51.949" v="1168" actId="20577"/>
          <ac:spMkLst>
            <pc:docMk/>
            <pc:sldMk cId="1563337542" sldId="263"/>
            <ac:spMk id="10" creationId="{C01B23A4-7F03-4806-B2B5-AAE6D45E7C8B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43:12.315" v="1515" actId="14100"/>
          <ac:spMkLst>
            <pc:docMk/>
            <pc:sldMk cId="1563337542" sldId="263"/>
            <ac:spMk id="11" creationId="{9C45E6C6-1360-46C9-B594-D1F56C30C7C5}"/>
          </ac:spMkLst>
        </pc:spChg>
        <pc:spChg chg="add del">
          <ac:chgData name="Miss McFarlane" userId="S::gw11eastonjoanne@glow.sch.uk::0b93b5e9-5966-405e-9390-38c4791fd318" providerId="AD" clId="Web-{63F5C483-FDA5-850B-95DB-5F83055FD8C0}" dt="2020-09-07T10:27:57.789" v="815"/>
          <ac:spMkLst>
            <pc:docMk/>
            <pc:sldMk cId="1563337542" sldId="263"/>
            <ac:spMk id="12" creationId="{5450FF14-6377-4F15-A50C-6E804489FF95}"/>
          </ac:spMkLst>
        </pc:spChg>
        <pc:spChg chg="add del">
          <ac:chgData name="Miss McFarlane" userId="S::gw11eastonjoanne@glow.sch.uk::0b93b5e9-5966-405e-9390-38c4791fd318" providerId="AD" clId="Web-{63F5C483-FDA5-850B-95DB-5F83055FD8C0}" dt="2020-09-07T10:27:57.789" v="815"/>
          <ac:spMkLst>
            <pc:docMk/>
            <pc:sldMk cId="1563337542" sldId="263"/>
            <ac:spMk id="14" creationId="{3A3A5C02-9E21-4315-9391-21C9E66CB33A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43:16.627" v="1517" actId="1076"/>
          <ac:spMkLst>
            <pc:docMk/>
            <pc:sldMk cId="1563337542" sldId="263"/>
            <ac:spMk id="17" creationId="{AE0D8446-8872-4F63-A6E8-9229F97ECBBE}"/>
          </ac:spMkLst>
        </pc:spChg>
        <pc:picChg chg="add del mod ord">
          <ac:chgData name="Miss McFarlane" userId="S::gw11eastonjoanne@glow.sch.uk::0b93b5e9-5966-405e-9390-38c4791fd318" providerId="AD" clId="Web-{63F5C483-FDA5-850B-95DB-5F83055FD8C0}" dt="2020-09-07T10:27:05.022" v="781"/>
          <ac:picMkLst>
            <pc:docMk/>
            <pc:sldMk cId="1563337542" sldId="263"/>
            <ac:picMk id="4" creationId="{266DDEC5-A56D-4F5C-9C00-50CFC7C181E2}"/>
          </ac:picMkLst>
        </pc:picChg>
        <pc:picChg chg="add mod ord modCrop">
          <ac:chgData name="Miss McFarlane" userId="S::gw11eastonjoanne@glow.sch.uk::0b93b5e9-5966-405e-9390-38c4791fd318" providerId="AD" clId="Web-{63F5C483-FDA5-850B-95DB-5F83055FD8C0}" dt="2020-09-07T10:31:27.978" v="942" actId="1076"/>
          <ac:picMkLst>
            <pc:docMk/>
            <pc:sldMk cId="1563337542" sldId="263"/>
            <ac:picMk id="5" creationId="{28BA7229-10E1-4D6E-A181-46A5191B4509}"/>
          </ac:picMkLst>
        </pc:picChg>
        <pc:picChg chg="add mod modCrop">
          <ac:chgData name="Miss McFarlane" userId="S::gw11eastonjoanne@glow.sch.uk::0b93b5e9-5966-405e-9390-38c4791fd318" providerId="AD" clId="Web-{63F5C483-FDA5-850B-95DB-5F83055FD8C0}" dt="2020-09-07T10:43:05.940" v="1513" actId="1076"/>
          <ac:picMkLst>
            <pc:docMk/>
            <pc:sldMk cId="1563337542" sldId="263"/>
            <ac:picMk id="6" creationId="{0A4E803C-EA50-43E7-8AB3-915666ABB098}"/>
          </ac:picMkLst>
        </pc:picChg>
        <pc:cxnChg chg="add">
          <ac:chgData name="Miss McFarlane" userId="S::gw11eastonjoanne@glow.sch.uk::0b93b5e9-5966-405e-9390-38c4791fd318" providerId="AD" clId="Web-{63F5C483-FDA5-850B-95DB-5F83055FD8C0}" dt="2020-09-07T10:27:57.804" v="816"/>
          <ac:cxnSpMkLst>
            <pc:docMk/>
            <pc:sldMk cId="1563337542" sldId="263"/>
            <ac:cxnSpMk id="8" creationId="{D4170ABC-ADB2-4391-89AD-49DF2FC59947}"/>
          </ac:cxnSpMkLst>
        </pc:cxnChg>
        <pc:cxnChg chg="add del">
          <ac:chgData name="Miss McFarlane" userId="S::gw11eastonjoanne@glow.sch.uk::0b93b5e9-5966-405e-9390-38c4791fd318" providerId="AD" clId="Web-{63F5C483-FDA5-850B-95DB-5F83055FD8C0}" dt="2020-09-07T10:27:57.789" v="815"/>
          <ac:cxnSpMkLst>
            <pc:docMk/>
            <pc:sldMk cId="1563337542" sldId="263"/>
            <ac:cxnSpMk id="16" creationId="{4F67D375-84C5-4EFB-AF77-DE352BC52C3B}"/>
          </ac:cxnSpMkLst>
        </pc:cxnChg>
      </pc:sldChg>
      <pc:sldChg chg="addSp delSp modSp new mod setBg">
        <pc:chgData name="Miss McFarlane" userId="S::gw11eastonjoanne@glow.sch.uk::0b93b5e9-5966-405e-9390-38c4791fd318" providerId="AD" clId="Web-{63F5C483-FDA5-850B-95DB-5F83055FD8C0}" dt="2020-09-07T10:42:55.033" v="1511" actId="1076"/>
        <pc:sldMkLst>
          <pc:docMk/>
          <pc:sldMk cId="1759573745" sldId="264"/>
        </pc:sldMkLst>
        <pc:spChg chg="mod">
          <ac:chgData name="Miss McFarlane" userId="S::gw11eastonjoanne@glow.sch.uk::0b93b5e9-5966-405e-9390-38c4791fd318" providerId="AD" clId="Web-{63F5C483-FDA5-850B-95DB-5F83055FD8C0}" dt="2020-09-07T10:39:15.202" v="1394"/>
          <ac:spMkLst>
            <pc:docMk/>
            <pc:sldMk cId="1759573745" sldId="264"/>
            <ac:spMk id="2" creationId="{CEA01338-A68B-4FF7-A4C6-DE27A05DA020}"/>
          </ac:spMkLst>
        </pc:spChg>
        <pc:spChg chg="mod ord">
          <ac:chgData name="Miss McFarlane" userId="S::gw11eastonjoanne@glow.sch.uk::0b93b5e9-5966-405e-9390-38c4791fd318" providerId="AD" clId="Web-{63F5C483-FDA5-850B-95DB-5F83055FD8C0}" dt="2020-09-07T10:42:18.908" v="1500" actId="20577"/>
          <ac:spMkLst>
            <pc:docMk/>
            <pc:sldMk cId="1759573745" sldId="264"/>
            <ac:spMk id="3" creationId="{7B3F7940-3CAA-4DFA-AC63-C45E44B7DCB1}"/>
          </ac:spMkLst>
        </pc:spChg>
        <pc:spChg chg="add del mod">
          <ac:chgData name="Miss McFarlane" userId="S::gw11eastonjoanne@glow.sch.uk::0b93b5e9-5966-405e-9390-38c4791fd318" providerId="AD" clId="Web-{63F5C483-FDA5-850B-95DB-5F83055FD8C0}" dt="2020-09-07T10:35:02.778" v="1174"/>
          <ac:spMkLst>
            <pc:docMk/>
            <pc:sldMk cId="1759573745" sldId="264"/>
            <ac:spMk id="4" creationId="{3ED52077-04FC-45B9-9102-CF1B381852BA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42:48.049" v="1509" actId="1076"/>
          <ac:spMkLst>
            <pc:docMk/>
            <pc:sldMk cId="1759573745" sldId="264"/>
            <ac:spMk id="8" creationId="{644CE447-4C6C-410C-835A-BB6F16FC6CBD}"/>
          </ac:spMkLst>
        </pc:spChg>
        <pc:spChg chg="add del">
          <ac:chgData name="Miss McFarlane" userId="S::gw11eastonjoanne@glow.sch.uk::0b93b5e9-5966-405e-9390-38c4791fd318" providerId="AD" clId="Web-{63F5C483-FDA5-850B-95DB-5F83055FD8C0}" dt="2020-09-07T10:39:24.312" v="1396"/>
          <ac:spMkLst>
            <pc:docMk/>
            <pc:sldMk cId="1759573745" sldId="264"/>
            <ac:spMk id="10" creationId="{3D877858-43DB-478C-BC84-9DACF1A10CCC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42:55.033" v="1511" actId="1076"/>
          <ac:spMkLst>
            <pc:docMk/>
            <pc:sldMk cId="1759573745" sldId="264"/>
            <ac:spMk id="13" creationId="{CD8A9E09-5390-4B19-BBB9-28FBA9E20730}"/>
          </ac:spMkLst>
        </pc:spChg>
        <pc:spChg chg="add">
          <ac:chgData name="Miss McFarlane" userId="S::gw11eastonjoanne@glow.sch.uk::0b93b5e9-5966-405e-9390-38c4791fd318" providerId="AD" clId="Web-{63F5C483-FDA5-850B-95DB-5F83055FD8C0}" dt="2020-09-07T10:39:24.312" v="1396"/>
          <ac:spMkLst>
            <pc:docMk/>
            <pc:sldMk cId="1759573745" sldId="264"/>
            <ac:spMk id="17" creationId="{3D877858-43DB-478C-BC84-9DACF1A10CCC}"/>
          </ac:spMkLst>
        </pc:spChg>
        <pc:picChg chg="add mod modCrop">
          <ac:chgData name="Miss McFarlane" userId="S::gw11eastonjoanne@glow.sch.uk::0b93b5e9-5966-405e-9390-38c4791fd318" providerId="AD" clId="Web-{63F5C483-FDA5-850B-95DB-5F83055FD8C0}" dt="2020-09-07T10:39:30.046" v="1397" actId="1076"/>
          <ac:picMkLst>
            <pc:docMk/>
            <pc:sldMk cId="1759573745" sldId="264"/>
            <ac:picMk id="5" creationId="{13E1AE23-2463-4B89-B3EA-1E77606F090E}"/>
          </ac:picMkLst>
        </pc:picChg>
        <pc:picChg chg="add mod modCrop">
          <ac:chgData name="Miss McFarlane" userId="S::gw11eastonjoanne@glow.sch.uk::0b93b5e9-5966-405e-9390-38c4791fd318" providerId="AD" clId="Web-{63F5C483-FDA5-850B-95DB-5F83055FD8C0}" dt="2020-09-07T10:42:21.627" v="1502" actId="1076"/>
          <ac:picMkLst>
            <pc:docMk/>
            <pc:sldMk cId="1759573745" sldId="264"/>
            <ac:picMk id="6" creationId="{C18B5EB0-19D7-4C6F-9669-4C2C1BE8775B}"/>
          </ac:picMkLst>
        </pc:picChg>
        <pc:picChg chg="add mod">
          <ac:chgData name="Miss McFarlane" userId="S::gw11eastonjoanne@glow.sch.uk::0b93b5e9-5966-405e-9390-38c4791fd318" providerId="AD" clId="Web-{63F5C483-FDA5-850B-95DB-5F83055FD8C0}" dt="2020-09-07T10:41:55.611" v="1442" actId="14100"/>
          <ac:picMkLst>
            <pc:docMk/>
            <pc:sldMk cId="1759573745" sldId="264"/>
            <ac:picMk id="7" creationId="{5FE160B8-AEEC-4CC0-A706-9DFB68B763CF}"/>
          </ac:picMkLst>
        </pc:picChg>
        <pc:cxnChg chg="add del">
          <ac:chgData name="Miss McFarlane" userId="S::gw11eastonjoanne@glow.sch.uk::0b93b5e9-5966-405e-9390-38c4791fd318" providerId="AD" clId="Web-{63F5C483-FDA5-850B-95DB-5F83055FD8C0}" dt="2020-09-07T10:39:24.312" v="1396"/>
          <ac:cxnSpMkLst>
            <pc:docMk/>
            <pc:sldMk cId="1759573745" sldId="264"/>
            <ac:cxnSpMk id="12" creationId="{D4170ABC-ADB2-4391-89AD-49DF2FC59947}"/>
          </ac:cxnSpMkLst>
        </pc:cxnChg>
        <pc:cxnChg chg="add">
          <ac:chgData name="Miss McFarlane" userId="S::gw11eastonjoanne@glow.sch.uk::0b93b5e9-5966-405e-9390-38c4791fd318" providerId="AD" clId="Web-{63F5C483-FDA5-850B-95DB-5F83055FD8C0}" dt="2020-09-07T10:39:24.312" v="1396"/>
          <ac:cxnSpMkLst>
            <pc:docMk/>
            <pc:sldMk cId="1759573745" sldId="264"/>
            <ac:cxnSpMk id="19" creationId="{D4170ABC-ADB2-4391-89AD-49DF2FC59947}"/>
          </ac:cxnSpMkLst>
        </pc:cxnChg>
      </pc:sldChg>
      <pc:sldChg chg="addSp modSp new mod ord setBg">
        <pc:chgData name="Miss McFarlane" userId="S::gw11eastonjoanne@glow.sch.uk::0b93b5e9-5966-405e-9390-38c4791fd318" providerId="AD" clId="Web-{63F5C483-FDA5-850B-95DB-5F83055FD8C0}" dt="2020-09-07T10:46:40.364" v="1900" actId="1076"/>
        <pc:sldMkLst>
          <pc:docMk/>
          <pc:sldMk cId="3857565555" sldId="265"/>
        </pc:sldMkLst>
        <pc:spChg chg="mod">
          <ac:chgData name="Miss McFarlane" userId="S::gw11eastonjoanne@glow.sch.uk::0b93b5e9-5966-405e-9390-38c4791fd318" providerId="AD" clId="Web-{63F5C483-FDA5-850B-95DB-5F83055FD8C0}" dt="2020-09-07T10:45:05.613" v="1592"/>
          <ac:spMkLst>
            <pc:docMk/>
            <pc:sldMk cId="3857565555" sldId="265"/>
            <ac:spMk id="2" creationId="{F692BC1E-C944-486D-9249-37737122151D}"/>
          </ac:spMkLst>
        </pc:spChg>
        <pc:spChg chg="mod ord">
          <ac:chgData name="Miss McFarlane" userId="S::gw11eastonjoanne@glow.sch.uk::0b93b5e9-5966-405e-9390-38c4791fd318" providerId="AD" clId="Web-{63F5C483-FDA5-850B-95DB-5F83055FD8C0}" dt="2020-09-07T10:46:36.458" v="1897" actId="20577"/>
          <ac:spMkLst>
            <pc:docMk/>
            <pc:sldMk cId="3857565555" sldId="265"/>
            <ac:spMk id="3" creationId="{41FBE767-7BEC-4A08-99F1-5AD8297170C7}"/>
          </ac:spMkLst>
        </pc:spChg>
        <pc:spChg chg="add mod">
          <ac:chgData name="Miss McFarlane" userId="S::gw11eastonjoanne@glow.sch.uk::0b93b5e9-5966-405e-9390-38c4791fd318" providerId="AD" clId="Web-{63F5C483-FDA5-850B-95DB-5F83055FD8C0}" dt="2020-09-07T10:46:40.364" v="1900" actId="1076"/>
          <ac:spMkLst>
            <pc:docMk/>
            <pc:sldMk cId="3857565555" sldId="265"/>
            <ac:spMk id="5" creationId="{CC02243A-EEBC-4B40-B3A0-A22FDB37AB03}"/>
          </ac:spMkLst>
        </pc:spChg>
        <pc:spChg chg="add">
          <ac:chgData name="Miss McFarlane" userId="S::gw11eastonjoanne@glow.sch.uk::0b93b5e9-5966-405e-9390-38c4791fd318" providerId="AD" clId="Web-{63F5C483-FDA5-850B-95DB-5F83055FD8C0}" dt="2020-09-07T10:45:05.613" v="1592"/>
          <ac:spMkLst>
            <pc:docMk/>
            <pc:sldMk cId="3857565555" sldId="265"/>
            <ac:spMk id="9" creationId="{3D877858-43DB-478C-BC84-9DACF1A10CCC}"/>
          </ac:spMkLst>
        </pc:spChg>
        <pc:picChg chg="add mod">
          <ac:chgData name="Miss McFarlane" userId="S::gw11eastonjoanne@glow.sch.uk::0b93b5e9-5966-405e-9390-38c4791fd318" providerId="AD" clId="Web-{63F5C483-FDA5-850B-95DB-5F83055FD8C0}" dt="2020-09-07T10:46:40.348" v="1899" actId="1076"/>
          <ac:picMkLst>
            <pc:docMk/>
            <pc:sldMk cId="3857565555" sldId="265"/>
            <ac:picMk id="4" creationId="{7D96FFCA-2D03-40F6-A40F-9381121EC082}"/>
          </ac:picMkLst>
        </pc:picChg>
        <pc:cxnChg chg="add">
          <ac:chgData name="Miss McFarlane" userId="S::gw11eastonjoanne@glow.sch.uk::0b93b5e9-5966-405e-9390-38c4791fd318" providerId="AD" clId="Web-{63F5C483-FDA5-850B-95DB-5F83055FD8C0}" dt="2020-09-07T10:45:05.613" v="1592"/>
          <ac:cxnSpMkLst>
            <pc:docMk/>
            <pc:sldMk cId="3857565555" sldId="265"/>
            <ac:cxnSpMk id="11" creationId="{D4170ABC-ADB2-4391-89AD-49DF2FC59947}"/>
          </ac:cxnSpMkLst>
        </pc:cxnChg>
      </pc:sldChg>
      <pc:sldChg chg="modSp new">
        <pc:chgData name="Miss McFarlane" userId="S::gw11eastonjoanne@glow.sch.uk::0b93b5e9-5966-405e-9390-38c4791fd318" providerId="AD" clId="Web-{63F5C483-FDA5-850B-95DB-5F83055FD8C0}" dt="2020-09-07T10:49:20.147" v="2162" actId="20577"/>
        <pc:sldMkLst>
          <pc:docMk/>
          <pc:sldMk cId="1257023290" sldId="266"/>
        </pc:sldMkLst>
        <pc:spChg chg="mod">
          <ac:chgData name="Miss McFarlane" userId="S::gw11eastonjoanne@glow.sch.uk::0b93b5e9-5966-405e-9390-38c4791fd318" providerId="AD" clId="Web-{63F5C483-FDA5-850B-95DB-5F83055FD8C0}" dt="2020-09-07T10:48:20.240" v="1960" actId="20577"/>
          <ac:spMkLst>
            <pc:docMk/>
            <pc:sldMk cId="1257023290" sldId="266"/>
            <ac:spMk id="2" creationId="{C6D9EC73-4206-48EF-9B0B-A56622FF61DE}"/>
          </ac:spMkLst>
        </pc:spChg>
        <pc:spChg chg="mod">
          <ac:chgData name="Miss McFarlane" userId="S::gw11eastonjoanne@glow.sch.uk::0b93b5e9-5966-405e-9390-38c4791fd318" providerId="AD" clId="Web-{63F5C483-FDA5-850B-95DB-5F83055FD8C0}" dt="2020-09-07T10:49:20.147" v="2162" actId="20577"/>
          <ac:spMkLst>
            <pc:docMk/>
            <pc:sldMk cId="1257023290" sldId="266"/>
            <ac:spMk id="3" creationId="{643FC6F7-DB1B-44B1-AFD3-2C11300355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50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2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7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7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71BBC9-2C7A-4A44-AF51-B3FC472B76E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745BE88-EEFA-44E4-85A9-3CDE76745B1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FB3F-3CB0-4A2D-B596-80F3E8624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iPad Accessibility Features to support your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48461-D26B-4F6C-B036-7638285D8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Where to find them and how to use them.</a:t>
            </a:r>
          </a:p>
        </p:txBody>
      </p:sp>
    </p:spTree>
    <p:extLst>
      <p:ext uri="{BB962C8B-B14F-4D97-AF65-F5344CB8AC3E}">
        <p14:creationId xmlns:p14="http://schemas.microsoft.com/office/powerpoint/2010/main" val="31481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01338-A68B-4FF7-A4C6-DE27A05D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GB" sz="2800">
                <a:ea typeface="+mj-lt"/>
                <a:cs typeface="+mj-lt"/>
              </a:rPr>
              <a:t>Microsoft 365 Support Functions: Translation Tool</a:t>
            </a:r>
          </a:p>
          <a:p>
            <a:endParaRPr lang="en-GB" sz="280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E1AE23-2463-4B89-B3EA-1E77606F0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5" r="34655" b="81166"/>
          <a:stretch/>
        </p:blipFill>
        <p:spPr>
          <a:xfrm>
            <a:off x="339031" y="898656"/>
            <a:ext cx="6898017" cy="11364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F7940-3CAA-4DFA-AC63-C45E44B7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Available through the desktop and web based versions of Word, OneNote and desktop version of PowerPoint but not the iPad apps. </a:t>
            </a:r>
          </a:p>
          <a:p>
            <a:r>
              <a:rPr lang="en-GB" dirty="0">
                <a:cs typeface="Calibri"/>
              </a:rPr>
              <a:t>Located in the </a:t>
            </a:r>
            <a:r>
              <a:rPr lang="en-GB" b="1" dirty="0">
                <a:cs typeface="Calibri"/>
              </a:rPr>
              <a:t>REVIEW </a:t>
            </a:r>
            <a:r>
              <a:rPr lang="en-GB" dirty="0">
                <a:cs typeface="Calibri"/>
              </a:rPr>
              <a:t>tab</a:t>
            </a:r>
          </a:p>
          <a:p>
            <a:r>
              <a:rPr lang="en-GB" dirty="0">
                <a:cs typeface="Calibri"/>
              </a:rPr>
              <a:t>Can translate single key words into your selected language.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8B5EB0-19D7-4C6F-9669-4C2C1BE8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8740" r="6926" b="77635"/>
          <a:stretch/>
        </p:blipFill>
        <p:spPr>
          <a:xfrm>
            <a:off x="336755" y="3222829"/>
            <a:ext cx="7138103" cy="700269"/>
          </a:xfrm>
          <a:prstGeom prst="rect">
            <a:avLst/>
          </a:prstGeom>
        </p:spPr>
      </p:pic>
      <p:pic>
        <p:nvPicPr>
          <p:cNvPr id="7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FE160B8-AEEC-4CC0-A706-9DFB68B76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437" y="4078083"/>
            <a:ext cx="729739" cy="7297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4CE447-4C6C-410C-835A-BB6F16FC6CBD}"/>
              </a:ext>
            </a:extLst>
          </p:cNvPr>
          <p:cNvSpPr/>
          <p:nvPr/>
        </p:nvSpPr>
        <p:spPr>
          <a:xfrm>
            <a:off x="6769509" y="3426540"/>
            <a:ext cx="811161" cy="614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8A9E09-5390-4B19-BBB9-28FBA9E20730}"/>
              </a:ext>
            </a:extLst>
          </p:cNvPr>
          <p:cNvSpPr/>
          <p:nvPr/>
        </p:nvSpPr>
        <p:spPr>
          <a:xfrm>
            <a:off x="1742766" y="1226571"/>
            <a:ext cx="811161" cy="614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EC73-4206-48EF-9B0B-A56622FF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365 Support Functions: OneNote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FC6F7-DB1B-44B1-AFD3-2C113003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Lots of features available via OneNote if you use this as a digital jotter. </a:t>
            </a:r>
          </a:p>
          <a:p>
            <a:r>
              <a:rPr lang="en-GB" dirty="0">
                <a:cs typeface="Calibri"/>
              </a:rPr>
              <a:t>Please see the </a:t>
            </a:r>
            <a:r>
              <a:rPr lang="en-GB">
                <a:cs typeface="Calibri"/>
              </a:rPr>
              <a:t>accompanying document and video about setting this up.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02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EE3C-55FF-4156-B840-3AD700DB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CBFB-C54D-41A5-9725-90CF3E57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short guide will take you through some of the features available on the iPad and Microsoft Office that you can use to help support your learning. </a:t>
            </a:r>
          </a:p>
          <a:p>
            <a:r>
              <a:rPr lang="en-GB" dirty="0"/>
              <a:t>There is also a short video showing where to find these features included in your digital pack. </a:t>
            </a:r>
          </a:p>
          <a:p>
            <a:r>
              <a:rPr lang="en-GB" dirty="0"/>
              <a:t>If you have any questions or concerns, please contact the Support for Learning team. </a:t>
            </a:r>
          </a:p>
        </p:txBody>
      </p:sp>
    </p:spTree>
    <p:extLst>
      <p:ext uri="{BB962C8B-B14F-4D97-AF65-F5344CB8AC3E}">
        <p14:creationId xmlns:p14="http://schemas.microsoft.com/office/powerpoint/2010/main" val="423828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60FA-7B56-4AD2-923C-71EA8C3F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iPad Accessibility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6D80-A609-4C8E-ABD5-E38173A6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832" y="2282126"/>
            <a:ext cx="4314643" cy="3651504"/>
          </a:xfrm>
        </p:spPr>
        <p:txBody>
          <a:bodyPr/>
          <a:lstStyle/>
          <a:p>
            <a:r>
              <a:rPr lang="en-GB" dirty="0"/>
              <a:t>The main menu for the Accessibility features are found by going to the Settings app</a:t>
            </a:r>
          </a:p>
          <a:p>
            <a:endParaRPr lang="en-GB" dirty="0"/>
          </a:p>
          <a:p>
            <a:r>
              <a:rPr lang="en-GB" dirty="0"/>
              <a:t>Scroll down on the left hand side until you see the Accessibility menu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174572-E3C6-4EFB-A763-22AB0D72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95" y="3054527"/>
            <a:ext cx="481532" cy="4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884D9A-68D4-4CBD-B122-E29FE4C3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75" y="2282126"/>
            <a:ext cx="4622503" cy="34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1501F-32B8-42E3-B871-35D8BFFE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05" y="4570227"/>
            <a:ext cx="636181" cy="6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1E66-34DD-47D2-85A3-FD72F0A5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 and Text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BC1-F4AB-4076-B1A6-38FB56DB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852" y="2225747"/>
            <a:ext cx="3106776" cy="4440865"/>
          </a:xfrm>
        </p:spPr>
        <p:txBody>
          <a:bodyPr/>
          <a:lstStyle/>
          <a:p>
            <a:r>
              <a:rPr lang="en-GB" dirty="0"/>
              <a:t>Adjusts the text to suit your needs. Can increase or reduce the size or make the text bold to increase contrast.</a:t>
            </a:r>
          </a:p>
          <a:p>
            <a:r>
              <a:rPr lang="en-GB" dirty="0"/>
              <a:t>Colour Filters- replicates the use of a coloured overlay. Select the colour (hue) of your overlay and the intensity (strength) you need.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F2D013-D89C-49F3-884F-F75AAF4E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225748"/>
            <a:ext cx="5921153" cy="44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3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E3D4-255C-4718-998D-57E405C3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Spoken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1381-C088-44AF-BCA3-8A46BB6A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958" y="2211572"/>
            <a:ext cx="4729313" cy="46464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The iPad acts as a reader for you. You </a:t>
            </a:r>
            <a:r>
              <a:rPr lang="en-GB" b="1" dirty="0"/>
              <a:t>must</a:t>
            </a:r>
            <a:r>
              <a:rPr lang="en-GB" dirty="0"/>
              <a:t> bring headphones to use this function in class. </a:t>
            </a:r>
          </a:p>
          <a:p>
            <a:r>
              <a:rPr lang="en-GB" dirty="0"/>
              <a:t>Turn on </a:t>
            </a:r>
            <a:r>
              <a:rPr lang="en-GB" b="1" dirty="0"/>
              <a:t>Speak Selection</a:t>
            </a:r>
            <a:r>
              <a:rPr lang="en-GB" dirty="0"/>
              <a:t> and </a:t>
            </a:r>
            <a:r>
              <a:rPr lang="en-GB" b="1" dirty="0"/>
              <a:t>Speak Screen</a:t>
            </a:r>
            <a:r>
              <a:rPr lang="en-GB" dirty="0"/>
              <a:t>.</a:t>
            </a:r>
          </a:p>
          <a:p>
            <a:r>
              <a:rPr lang="en-GB" b="1" dirty="0"/>
              <a:t>Highlight Content</a:t>
            </a:r>
            <a:r>
              <a:rPr lang="en-GB" dirty="0"/>
              <a:t>- set up to have the word or sentence being read highlighted.</a:t>
            </a:r>
          </a:p>
          <a:p>
            <a:r>
              <a:rPr lang="en-GB" b="1" dirty="0"/>
              <a:t>Typing Feedback</a:t>
            </a:r>
            <a:r>
              <a:rPr lang="en-GB" dirty="0"/>
              <a:t>: Useful option to activate is </a:t>
            </a:r>
            <a:r>
              <a:rPr lang="en-GB" b="1" dirty="0"/>
              <a:t>Hold to Speak Predictions</a:t>
            </a:r>
            <a:r>
              <a:rPr lang="en-GB" dirty="0"/>
              <a:t>. Reads out predicted words when typing.</a:t>
            </a:r>
            <a:endParaRPr lang="en-GB" b="1" dirty="0">
              <a:cs typeface="Calibri"/>
            </a:endParaRPr>
          </a:p>
          <a:p>
            <a:r>
              <a:rPr lang="en-GB" b="1" dirty="0"/>
              <a:t>Voices</a:t>
            </a:r>
            <a:r>
              <a:rPr lang="en-GB" dirty="0"/>
              <a:t>: Select the voice you find most pleasant to listen to from the UK voice choices. Adjust the speaking rate to suit your requirements.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4D0BCBBF-BA41-4275-8D58-2DBDDA54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9" y="2211572"/>
            <a:ext cx="5925879" cy="45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xt Box">
            <a:extLst>
              <a:ext uri="{FF2B5EF4-FFF2-40B4-BE49-F238E27FC236}">
                <a16:creationId xmlns:a16="http://schemas.microsoft.com/office/drawing/2014/main" id="{656CAF0F-9042-43A6-9127-09C647A5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505200"/>
            <a:ext cx="3714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97C0-B2E9-4ED0-8DD6-EB1EB0A7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Shortcut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54C7CF-A635-47D2-86D0-C4807822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5" y="2239911"/>
            <a:ext cx="5894131" cy="440423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F4CC49-341D-4D9A-AAF1-C6FDB198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151" y="2438400"/>
            <a:ext cx="4899120" cy="3651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Located at the bottom of the general accessibility menu. </a:t>
            </a:r>
          </a:p>
          <a:p>
            <a:r>
              <a:rPr lang="en-GB" dirty="0">
                <a:cs typeface="Calibri"/>
              </a:rPr>
              <a:t>Handy to set up if you use a colour tint. </a:t>
            </a:r>
          </a:p>
          <a:p>
            <a:r>
              <a:rPr lang="en-GB" dirty="0">
                <a:cs typeface="Calibri"/>
              </a:rPr>
              <a:t>Choose options to engage when you press the home button 3 times quickly.</a:t>
            </a:r>
          </a:p>
        </p:txBody>
      </p:sp>
    </p:spTree>
    <p:extLst>
      <p:ext uri="{BB962C8B-B14F-4D97-AF65-F5344CB8AC3E}">
        <p14:creationId xmlns:p14="http://schemas.microsoft.com/office/powerpoint/2010/main" val="40623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39FF-1EF3-4970-B217-78645A7E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42" y="322538"/>
            <a:ext cx="8770571" cy="1560716"/>
          </a:xfrm>
        </p:spPr>
        <p:txBody>
          <a:bodyPr/>
          <a:lstStyle/>
          <a:p>
            <a:r>
              <a:rPr lang="en-GB" dirty="0"/>
              <a:t>Safari Reader Mode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7B6EA9-9707-49E6-BAB9-717FEDCC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333375" cy="352425"/>
          </a:xfrm>
          <a:prstGeom prst="rect">
            <a:avLst/>
          </a:prstGeom>
        </p:spPr>
      </p:pic>
      <p:pic>
        <p:nvPicPr>
          <p:cNvPr id="6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1F70C6-FF66-4974-AFEA-4A76A9C2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276658"/>
            <a:ext cx="4117259" cy="5529724"/>
          </a:xfrm>
          <a:prstGeom prst="rect">
            <a:avLst/>
          </a:prstGeom>
        </p:spPr>
      </p:pic>
      <p:pic>
        <p:nvPicPr>
          <p:cNvPr id="11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597578-5E0B-4064-9C60-3CE168C6D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32428" y="1209367"/>
            <a:ext cx="4128341" cy="551963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304CA7-6242-46D4-A86E-24D9B09DC2B2}"/>
              </a:ext>
            </a:extLst>
          </p:cNvPr>
          <p:cNvSpPr txBox="1"/>
          <p:nvPr/>
        </p:nvSpPr>
        <p:spPr>
          <a:xfrm>
            <a:off x="4388585" y="3040625"/>
            <a:ext cx="370184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Simplifies webpages and removes distracting content such as adverts, banners and links.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Access by pressing the </a:t>
            </a:r>
            <a:r>
              <a:rPr lang="en-GB" sz="1200" dirty="0">
                <a:cs typeface="Calibri"/>
              </a:rPr>
              <a:t>A</a:t>
            </a:r>
            <a:r>
              <a:rPr lang="en-GB" dirty="0">
                <a:cs typeface="Calibri"/>
              </a:rPr>
              <a:t>A at the side of the address bar and selecting </a:t>
            </a:r>
            <a:r>
              <a:rPr lang="en-GB" b="1" dirty="0">
                <a:cs typeface="Calibri"/>
              </a:rPr>
              <a:t>Show Reader View</a:t>
            </a:r>
            <a:r>
              <a:rPr lang="en-GB" dirty="0">
                <a:cs typeface="Calibri"/>
              </a:rPr>
              <a:t>. </a:t>
            </a:r>
          </a:p>
          <a:p>
            <a:endParaRPr lang="en-GB"/>
          </a:p>
          <a:p>
            <a:r>
              <a:rPr lang="en-GB" dirty="0">
                <a:cs typeface="Calibri"/>
              </a:rPr>
              <a:t>On the left is the original webpage, on the right is the Reader View.</a:t>
            </a:r>
          </a:p>
        </p:txBody>
      </p:sp>
    </p:spTree>
    <p:extLst>
      <p:ext uri="{BB962C8B-B14F-4D97-AF65-F5344CB8AC3E}">
        <p14:creationId xmlns:p14="http://schemas.microsoft.com/office/powerpoint/2010/main" val="174757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2BC1E-C944-486D-9249-37737122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GB" dirty="0"/>
              <a:t>Dictation</a:t>
            </a:r>
          </a:p>
        </p:txBody>
      </p:sp>
      <p:pic>
        <p:nvPicPr>
          <p:cNvPr id="4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7D96FFCA-2D03-40F6-A40F-9381121E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1" y="2157717"/>
            <a:ext cx="6898017" cy="31903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E767-7BEC-4A08-99F1-5AD82971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Accessed via onscreen keyboard by pressing the microphone icon. </a:t>
            </a:r>
          </a:p>
          <a:p>
            <a:r>
              <a:rPr lang="en-GB" dirty="0">
                <a:cs typeface="Calibri"/>
              </a:rPr>
              <a:t>If asked, press enable dictation. </a:t>
            </a:r>
          </a:p>
          <a:p>
            <a:r>
              <a:rPr lang="en-GB" dirty="0">
                <a:cs typeface="Calibri"/>
              </a:rPr>
              <a:t>Speak into the microphone, does not have to be loud, and it will type your words.</a:t>
            </a:r>
          </a:p>
          <a:p>
            <a:r>
              <a:rPr lang="en-GB" dirty="0">
                <a:cs typeface="Calibri"/>
              </a:rPr>
              <a:t>You must speak to add punctuation e.g. say "full stop" to add a 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02243A-EEBC-4B40-B3A0-A22FDB37AB03}"/>
              </a:ext>
            </a:extLst>
          </p:cNvPr>
          <p:cNvSpPr/>
          <p:nvPr/>
        </p:nvSpPr>
        <p:spPr>
          <a:xfrm>
            <a:off x="1423218" y="4729313"/>
            <a:ext cx="811161" cy="614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6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E8E67-867A-4F4E-BFBA-8CF72CE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GB" sz="3100"/>
              <a:t>Microsoft 365 Support Functions: Immersive Reader</a:t>
            </a:r>
          </a:p>
        </p:txBody>
      </p:sp>
      <p:pic>
        <p:nvPicPr>
          <p:cNvPr id="5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BA7229-10E1-4D6E-A181-46A5191B4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7" r="53226" b="76810"/>
          <a:stretch/>
        </p:blipFill>
        <p:spPr>
          <a:xfrm>
            <a:off x="44064" y="1349493"/>
            <a:ext cx="7630982" cy="1272780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01B23A4-7F03-4806-B2B5-AAE6D45E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Available on the </a:t>
            </a:r>
            <a:r>
              <a:rPr lang="en-US" b="1" dirty="0">
                <a:cs typeface="Calibri"/>
              </a:rPr>
              <a:t>VIEW </a:t>
            </a:r>
            <a:r>
              <a:rPr lang="en-US" dirty="0">
                <a:cs typeface="Calibri"/>
              </a:rPr>
              <a:t>tab of Word and OneNote.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Alternative to iPad Spoken Content.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increase spacing between words, identify word types, split syllables as well as reading aloud.</a:t>
            </a:r>
          </a:p>
        </p:txBody>
      </p:sp>
      <p:pic>
        <p:nvPicPr>
          <p:cNvPr id="6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4E803C-EA50-43E7-8AB3-915666AB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" r="29861" b="85526"/>
          <a:stretch/>
        </p:blipFill>
        <p:spPr>
          <a:xfrm>
            <a:off x="140110" y="3175818"/>
            <a:ext cx="7609434" cy="11032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45E6C6-1360-46C9-B594-D1F56C30C7C5}"/>
              </a:ext>
            </a:extLst>
          </p:cNvPr>
          <p:cNvSpPr/>
          <p:nvPr/>
        </p:nvSpPr>
        <p:spPr>
          <a:xfrm>
            <a:off x="1533832" y="2050024"/>
            <a:ext cx="1634612" cy="626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0D8446-8872-4F63-A6E8-9229F97ECBBE}"/>
              </a:ext>
            </a:extLst>
          </p:cNvPr>
          <p:cNvSpPr/>
          <p:nvPr/>
        </p:nvSpPr>
        <p:spPr>
          <a:xfrm>
            <a:off x="1410928" y="3733797"/>
            <a:ext cx="1634612" cy="626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3754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9A1AB712F784CB3FB9043EB211AA0" ma:contentTypeVersion="13" ma:contentTypeDescription="Create a new document." ma:contentTypeScope="" ma:versionID="2c591409ad7159bb337f2a7938ee0334">
  <xsd:schema xmlns:xsd="http://www.w3.org/2001/XMLSchema" xmlns:xs="http://www.w3.org/2001/XMLSchema" xmlns:p="http://schemas.microsoft.com/office/2006/metadata/properties" xmlns:ns2="f7508a53-73bc-480c-abee-66998d4dcab4" xmlns:ns3="245c4ddd-4657-4a1d-8244-61085291865a" targetNamespace="http://schemas.microsoft.com/office/2006/metadata/properties" ma:root="true" ma:fieldsID="04b383e419c64dfb68732b4acac6658c" ns2:_="" ns3:_="">
    <xsd:import namespace="f7508a53-73bc-480c-abee-66998d4dcab4"/>
    <xsd:import namespace="245c4ddd-4657-4a1d-8244-610852918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08a53-73bc-480c-abee-66998d4dc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c4ddd-4657-4a1d-8244-6108529186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5c4ddd-4657-4a1d-8244-61085291865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BAA7E8-3D8D-4161-95A9-1DD5B21FD500}"/>
</file>

<file path=customXml/itemProps2.xml><?xml version="1.0" encoding="utf-8"?>
<ds:datastoreItem xmlns:ds="http://schemas.openxmlformats.org/officeDocument/2006/customXml" ds:itemID="{B5372DA2-8AF6-4E9F-BB03-4FE4D423A5EE}"/>
</file>

<file path=customXml/itemProps3.xml><?xml version="1.0" encoding="utf-8"?>
<ds:datastoreItem xmlns:ds="http://schemas.openxmlformats.org/officeDocument/2006/customXml" ds:itemID="{6C09DD9E-9D75-4E65-BBA6-7640235FA377}"/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112</TotalTime>
  <Words>243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Feathered</vt:lpstr>
      <vt:lpstr>iPad Accessibility Features to support your learning</vt:lpstr>
      <vt:lpstr>Introduction</vt:lpstr>
      <vt:lpstr>iPad Accessibility Menu</vt:lpstr>
      <vt:lpstr>Display and Text Size</vt:lpstr>
      <vt:lpstr>Spoken content</vt:lpstr>
      <vt:lpstr>Accessibility Shortcut</vt:lpstr>
      <vt:lpstr>Safari Reader Mode</vt:lpstr>
      <vt:lpstr>Dictation</vt:lpstr>
      <vt:lpstr>Microsoft 365 Support Functions: Immersive Reader</vt:lpstr>
      <vt:lpstr>Microsoft 365 Support Functions: Translation Tool </vt:lpstr>
      <vt:lpstr>Microsoft 365 Support Functions: OneNote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JMcFarlane (Hyndland)</dc:creator>
  <cp:lastModifiedBy>JMcFarlane (Hyndland)</cp:lastModifiedBy>
  <cp:revision>256</cp:revision>
  <dcterms:created xsi:type="dcterms:W3CDTF">2020-09-07T08:09:55Z</dcterms:created>
  <dcterms:modified xsi:type="dcterms:W3CDTF">2020-09-07T10:49:20Z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0x010100FDA9A1AB712F784CB3FB9043EB211AA0</vt:lpwstr>
  </property>
  <property fmtid="{D5CDD505-2E9C-101B-9397-08002B2CF9AE}" pid="3" name="Order">
    <vt:r8>313800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